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Lst>
  <p:sldSz cx="9144000" cy="5143500" type="screen16x9"/>
  <p:notesSz cx="6858000" cy="9144000"/>
  <p:embeddedFontLst>
    <p:embeddedFont>
      <p:font typeface="Lexend" pitchFamily="2" charset="77"/>
      <p:regular r:id="rId33"/>
      <p:bold r:id="rId34"/>
    </p:embeddedFont>
    <p:embeddedFont>
      <p:font typeface="Lexend Light" pitchFamily="2" charset="77"/>
      <p:regular r:id="rId35"/>
      <p:bold r:id="rId36"/>
    </p:embeddedFont>
    <p:embeddedFont>
      <p:font typeface="Merriweather" pitchFamily="2" charset="77"/>
      <p:regular r:id="rId37"/>
      <p:bold r:id="rId38"/>
      <p:italic r:id="rId39"/>
      <p:boldItalic r:id="rId40"/>
    </p:embeddedFont>
    <p:embeddedFont>
      <p:font typeface="Merriweather Light" panose="020F03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8"/>
    <p:restoredTop sz="83023"/>
  </p:normalViewPr>
  <p:slideViewPr>
    <p:cSldViewPr snapToGrid="0">
      <p:cViewPr>
        <p:scale>
          <a:sx n="120" d="100"/>
          <a:sy n="120" d="100"/>
        </p:scale>
        <p:origin x="125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333f98c79d_0_3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333f98c79d_0_3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3ed736d4e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3ed736d4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3ed736d4e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3ed736d4e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3ed736d4e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3ed736d4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3ed736d4e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3ed736d4e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3ed736d4e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3ed736d4e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3ed736d4e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3ed736d4e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3ed736d4e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3ed736d4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3ed736d4e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3ed736d4e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3ed736d4e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3ed736d4e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333f98c79d_0_4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333f98c79d_0_4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333f98c79d_0_4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333f98c79d_0_4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Today our team will present our research regarding traffic congestion along the I-70 corridor. We will discuss the problems and impact caused by congestion. We will discuss our research and data preparation processes. Next we will discuss our findings. And lastly, we will provide data-driven recommendations for alleviating the ever growing traffic congestion issues along I-70.</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333f98c79d_0_4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333f98c79d_0_4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333f98c79d_0_4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333f98c79d_0_4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We completed extensive research on the original dataset provided and were able to provide a model with 75.7% confidence that maximum temperature, regular gas price averages, and seasonality are statistically significant to traffic congestion. Using that model, as well as others, we were able to predict traffic for the remaining months in 2017. This graph show a comparison of one of our predictions to the actual count of vehicles in 2016 and early 2017.</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333f98c79d_0_4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333f98c79d_0_4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333f98c79d_0_4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333f98c79d_0_4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333f98c79d_0_4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333f98c79d_0_4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333f98c79d_0_4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3333f98c79d_0_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33f98c79d_0_4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333f98c79d_0_4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333f98c79d_0_4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333f98c79d_0_4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333f98c79d_0_4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333f98c79d_0_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33f98c79d_0_4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33f98c79d_0_4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333f98c79d_0_4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333f98c79d_0_4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chemeClr val="dk1"/>
                </a:solidFill>
              </a:rPr>
              <a:t>Our team of data analysts, including myself Helena, along with Lauren and </a:t>
            </a:r>
            <a:r>
              <a:rPr lang="en" sz="1200" dirty="0" err="1">
                <a:solidFill>
                  <a:schemeClr val="dk1"/>
                </a:solidFill>
              </a:rPr>
              <a:t>Isuri</a:t>
            </a:r>
            <a:r>
              <a:rPr lang="en" sz="1200" dirty="0">
                <a:solidFill>
                  <a:schemeClr val="dk1"/>
                </a:solidFill>
              </a:rPr>
              <a:t>, were tasked with reviewing data provided outlining the average daily traffic numbers registered at the Wolcott traffic station on I-70 on the western slope of Colorado’s Rocky Mountains. It included counts from both east and west bound traffic. The data we were provided covers the span of January 2005 through February 2017.</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333f98c79d_0_4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333f98c79d_0_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dirty="0"/>
              <a:t>We were provided a data file that included just monthly traffic count data from the Wolcott traffic station on I-70 from January 2005 through February 2017. To supplement this single point of data, we researched other potential factors that may influence congestion and traffic flow. We located a data source from the State of Colorado that provided weekly gas price averages available for the same time-frame as the traffic count data. We were able to transform this into monthly data to coincide with the given traffic data. Additionally, we located weather data from CSU’s Colorado Climate Center. There was not data from specifically Wolcott but we were able to locate weather data from the Vail weather station which is still within Eagle County and approximately 20 miles east of Wolcott. Given the proximity on I-70, we decided this city would be a good indicator of temperature, precipitation, and snowfall amounts in the general area of the traffic station. We transformed all the new data into a single data source to use in our analysis. Initially we reviewed all the summary statistics of the potentially impacts to traffic and attempted to find a correlation between traffic and any of these features.</a:t>
            </a:r>
            <a:endParaRPr sz="14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3341d1597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3341d159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We created this correlation chart to determine potential impacting factors on traffic congestion. Some showed little to no correlation value as it relates to traffic count. We determined that we would utilize monthly minimum and maximum temperatures, monthly snowfall amounts, as well as regular gas price averages for further consideration on impact to traffic. The weather factors had a potential strong correlation and the gas price looked nominal but we wanted to see if it may have impact as well.</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3341d1597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3341d1597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Some of our preliminary research showed that our data might contain some outlying values that could potentially impact our results. Using these boxplot graphs, we saw that most were fairly normally distributed but monthly snowfall had quite a few outliers along with multiple zero values impacting the distribution. Looking at the seasonality of snowfall, we believe this data is still accurate and could be used to strengthening our analysis of traffic congestion, especially comparing seasonality of traffic congestion.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3341d1597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3341d1597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Here is a secondary view confirming distributions of our data.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341d15972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3341d1597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These visualization gave us some insight on what we might find through our continued research into the relationships between external factors and traffic congestion. On the left, you can see a strong positive correlation between maximum temperatures and count of vehicles. As the monthly maximum temperature increases, the count of vehicles increases as well. Conversely, on the right, you can see that when snowfall amounts increase, the number of vehicles decreases. This shows</a:t>
            </a:r>
            <a:r>
              <a:rPr lang="en" sz="1200">
                <a:solidFill>
                  <a:schemeClr val="dk1"/>
                </a:solidFill>
              </a:rPr>
              <a:t> a strong negative correlation.</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3341d1597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3341d1597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Our last preliminary research finding relates to gas prices and traffic volume. This chart shows a clear trend showing a decrease in vehicle volume immediately following higher gas prices. There are some outliers from this trend but, overall, we felt that gas prices could potentially impact traffic volume.</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Light"/>
              <a:ea typeface="Lexend Light"/>
              <a:cs typeface="Lexend Light"/>
              <a:sym typeface="Lexend Light"/>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9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85750" algn="ctr">
              <a:spcBef>
                <a:spcPts val="0"/>
              </a:spcBef>
              <a:spcAft>
                <a:spcPts val="0"/>
              </a:spcAft>
              <a:buSzPts val="900"/>
              <a:buChar char="●"/>
              <a:defRPr/>
            </a:lvl1pPr>
            <a:lvl2pPr marL="914400" lvl="1" indent="-285750" algn="ctr">
              <a:spcBef>
                <a:spcPts val="0"/>
              </a:spcBef>
              <a:spcAft>
                <a:spcPts val="0"/>
              </a:spcAft>
              <a:buSzPts val="900"/>
              <a:buChar char="○"/>
              <a:defRPr/>
            </a:lvl2pPr>
            <a:lvl3pPr marL="1371600" lvl="2" indent="-285750" algn="ctr">
              <a:spcBef>
                <a:spcPts val="0"/>
              </a:spcBef>
              <a:spcAft>
                <a:spcPts val="0"/>
              </a:spcAft>
              <a:buSzPts val="900"/>
              <a:buChar char="■"/>
              <a:defRPr/>
            </a:lvl3pPr>
            <a:lvl4pPr marL="1828800" lvl="3" indent="-285750" algn="ctr">
              <a:spcBef>
                <a:spcPts val="0"/>
              </a:spcBef>
              <a:spcAft>
                <a:spcPts val="0"/>
              </a:spcAft>
              <a:buSzPts val="900"/>
              <a:buChar char="●"/>
              <a:defRPr/>
            </a:lvl4pPr>
            <a:lvl5pPr marL="2286000" lvl="4" indent="-285750" algn="ctr">
              <a:spcBef>
                <a:spcPts val="0"/>
              </a:spcBef>
              <a:spcAft>
                <a:spcPts val="0"/>
              </a:spcAft>
              <a:buSzPts val="900"/>
              <a:buChar char="○"/>
              <a:defRPr/>
            </a:lvl5pPr>
            <a:lvl6pPr marL="2743200" lvl="5" indent="-285750" algn="ctr">
              <a:spcBef>
                <a:spcPts val="0"/>
              </a:spcBef>
              <a:spcAft>
                <a:spcPts val="0"/>
              </a:spcAft>
              <a:buSzPts val="900"/>
              <a:buChar char="■"/>
              <a:defRPr/>
            </a:lvl6pPr>
            <a:lvl7pPr marL="3200400" lvl="6" indent="-285750" algn="ctr">
              <a:spcBef>
                <a:spcPts val="0"/>
              </a:spcBef>
              <a:spcAft>
                <a:spcPts val="0"/>
              </a:spcAft>
              <a:buSzPts val="900"/>
              <a:buChar char="●"/>
              <a:defRPr/>
            </a:lvl7pPr>
            <a:lvl8pPr marL="3657600" lvl="7" indent="-285750" algn="ctr">
              <a:spcBef>
                <a:spcPts val="0"/>
              </a:spcBef>
              <a:spcAft>
                <a:spcPts val="0"/>
              </a:spcAft>
              <a:buSzPts val="900"/>
              <a:buChar char="○"/>
              <a:defRPr/>
            </a:lvl8pPr>
            <a:lvl9pPr marL="4114800" lvl="8" indent="-285750" algn="ctr">
              <a:spcBef>
                <a:spcPts val="0"/>
              </a:spcBef>
              <a:spcAft>
                <a:spcPts val="0"/>
              </a:spcAft>
              <a:buSzPts val="9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big ideas">
  <p:cSld name="CUSTOM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ver page" type="title">
  <p:cSld name="TITLE">
    <p:spTree>
      <p:nvGrpSpPr>
        <p:cNvPr id="1" name="Shape 176"/>
        <p:cNvGrpSpPr/>
        <p:nvPr/>
      </p:nvGrpSpPr>
      <p:grpSpPr>
        <a:xfrm>
          <a:off x="0" y="0"/>
          <a:ext cx="0" cy="0"/>
          <a:chOff x="0" y="0"/>
          <a:chExt cx="0" cy="0"/>
        </a:xfrm>
      </p:grpSpPr>
      <p:sp>
        <p:nvSpPr>
          <p:cNvPr id="177" name="Google Shape;177;p35"/>
          <p:cNvSpPr>
            <a:spLocks noGrp="1"/>
          </p:cNvSpPr>
          <p:nvPr>
            <p:ph type="pic" idx="2"/>
          </p:nvPr>
        </p:nvSpPr>
        <p:spPr>
          <a:xfrm>
            <a:off x="0" y="1693150"/>
            <a:ext cx="4494900" cy="2755800"/>
          </a:xfrm>
          <a:prstGeom prst="rect">
            <a:avLst/>
          </a:prstGeom>
          <a:noFill/>
          <a:ln>
            <a:noFill/>
          </a:ln>
        </p:spPr>
      </p:sp>
      <p:sp>
        <p:nvSpPr>
          <p:cNvPr id="178" name="Google Shape;178;p35"/>
          <p:cNvSpPr txBox="1"/>
          <p:nvPr/>
        </p:nvSpPr>
        <p:spPr>
          <a:xfrm>
            <a:off x="0" y="-125188"/>
            <a:ext cx="9144000" cy="152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1800">
              <a:latin typeface="Merriweather Light"/>
              <a:ea typeface="Merriweather Light"/>
              <a:cs typeface="Merriweather Light"/>
              <a:sym typeface="Merriweather Light"/>
            </a:endParaRPr>
          </a:p>
        </p:txBody>
      </p:sp>
      <p:sp>
        <p:nvSpPr>
          <p:cNvPr id="179" name="Google Shape;179;p35"/>
          <p:cNvSpPr txBox="1">
            <a:spLocks noGrp="1"/>
          </p:cNvSpPr>
          <p:nvPr>
            <p:ph type="subTitle" idx="1"/>
          </p:nvPr>
        </p:nvSpPr>
        <p:spPr>
          <a:xfrm>
            <a:off x="4658775" y="4015525"/>
            <a:ext cx="4256400" cy="8994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5"/>
          <p:cNvSpPr txBox="1">
            <a:spLocks noGrp="1"/>
          </p:cNvSpPr>
          <p:nvPr>
            <p:ph type="body" idx="3"/>
          </p:nvPr>
        </p:nvSpPr>
        <p:spPr>
          <a:xfrm>
            <a:off x="4658775" y="2585350"/>
            <a:ext cx="4278600" cy="8028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Char char="●"/>
              <a:defRPr>
                <a:solidFill>
                  <a:schemeClr val="dk2"/>
                </a:solidFill>
              </a:defRPr>
            </a:lvl1pPr>
            <a:lvl2pPr marL="914400" lvl="1" indent="-285750">
              <a:spcBef>
                <a:spcPts val="0"/>
              </a:spcBef>
              <a:spcAft>
                <a:spcPts val="0"/>
              </a:spcAft>
              <a:buClr>
                <a:schemeClr val="dk2"/>
              </a:buClr>
              <a:buSzPts val="900"/>
              <a:buChar char="○"/>
              <a:defRPr>
                <a:solidFill>
                  <a:schemeClr val="dk2"/>
                </a:solidFill>
              </a:defRPr>
            </a:lvl2pPr>
            <a:lvl3pPr marL="1371600" lvl="2" indent="-285750">
              <a:spcBef>
                <a:spcPts val="0"/>
              </a:spcBef>
              <a:spcAft>
                <a:spcPts val="0"/>
              </a:spcAft>
              <a:buClr>
                <a:schemeClr val="dk2"/>
              </a:buClr>
              <a:buSzPts val="900"/>
              <a:buChar char="■"/>
              <a:defRPr>
                <a:solidFill>
                  <a:schemeClr val="dk2"/>
                </a:solidFill>
              </a:defRPr>
            </a:lvl3pPr>
            <a:lvl4pPr marL="1828800" lvl="3" indent="-285750">
              <a:spcBef>
                <a:spcPts val="0"/>
              </a:spcBef>
              <a:spcAft>
                <a:spcPts val="0"/>
              </a:spcAft>
              <a:buClr>
                <a:schemeClr val="dk2"/>
              </a:buClr>
              <a:buSzPts val="900"/>
              <a:buChar char="●"/>
              <a:defRPr>
                <a:solidFill>
                  <a:schemeClr val="dk2"/>
                </a:solidFill>
              </a:defRPr>
            </a:lvl4pPr>
            <a:lvl5pPr marL="2286000" lvl="4" indent="-285750">
              <a:spcBef>
                <a:spcPts val="0"/>
              </a:spcBef>
              <a:spcAft>
                <a:spcPts val="0"/>
              </a:spcAft>
              <a:buClr>
                <a:schemeClr val="dk2"/>
              </a:buClr>
              <a:buSzPts val="900"/>
              <a:buChar char="○"/>
              <a:defRPr>
                <a:solidFill>
                  <a:schemeClr val="dk2"/>
                </a:solidFill>
              </a:defRPr>
            </a:lvl5pPr>
            <a:lvl6pPr marL="2743200" lvl="5" indent="-285750">
              <a:spcBef>
                <a:spcPts val="0"/>
              </a:spcBef>
              <a:spcAft>
                <a:spcPts val="0"/>
              </a:spcAft>
              <a:buClr>
                <a:schemeClr val="dk2"/>
              </a:buClr>
              <a:buSzPts val="900"/>
              <a:buChar char="■"/>
              <a:defRPr>
                <a:solidFill>
                  <a:schemeClr val="dk2"/>
                </a:solidFill>
              </a:defRPr>
            </a:lvl6pPr>
            <a:lvl7pPr marL="3200400" lvl="6" indent="-285750">
              <a:spcBef>
                <a:spcPts val="0"/>
              </a:spcBef>
              <a:spcAft>
                <a:spcPts val="0"/>
              </a:spcAft>
              <a:buClr>
                <a:schemeClr val="dk2"/>
              </a:buClr>
              <a:buSzPts val="900"/>
              <a:buChar char="●"/>
              <a:defRPr>
                <a:solidFill>
                  <a:schemeClr val="dk2"/>
                </a:solidFill>
              </a:defRPr>
            </a:lvl7pPr>
            <a:lvl8pPr marL="3657600" lvl="7" indent="-285750">
              <a:spcBef>
                <a:spcPts val="0"/>
              </a:spcBef>
              <a:spcAft>
                <a:spcPts val="0"/>
              </a:spcAft>
              <a:buClr>
                <a:schemeClr val="dk2"/>
              </a:buClr>
              <a:buSzPts val="900"/>
              <a:buChar char="○"/>
              <a:defRPr>
                <a:solidFill>
                  <a:schemeClr val="dk2"/>
                </a:solidFill>
              </a:defRPr>
            </a:lvl8pPr>
            <a:lvl9pPr marL="4114800" lvl="8" indent="-285750">
              <a:spcBef>
                <a:spcPts val="0"/>
              </a:spcBef>
              <a:spcAft>
                <a:spcPts val="0"/>
              </a:spcAft>
              <a:buClr>
                <a:schemeClr val="dk2"/>
              </a:buClr>
              <a:buSzPts val="900"/>
              <a:buChar char="■"/>
              <a:defRPr>
                <a:solidFill>
                  <a:schemeClr val="dk2"/>
                </a:solidFill>
              </a:defRPr>
            </a:lvl9pPr>
          </a:lstStyle>
          <a:p>
            <a:endParaRPr/>
          </a:p>
        </p:txBody>
      </p:sp>
      <p:sp>
        <p:nvSpPr>
          <p:cNvPr id="181" name="Google Shape;181;p35"/>
          <p:cNvSpPr txBox="1">
            <a:spLocks noGrp="1"/>
          </p:cNvSpPr>
          <p:nvPr>
            <p:ph type="title"/>
          </p:nvPr>
        </p:nvSpPr>
        <p:spPr>
          <a:xfrm>
            <a:off x="0" y="-204100"/>
            <a:ext cx="9144000" cy="1687500"/>
          </a:xfrm>
          <a:prstGeom prst="rect">
            <a:avLst/>
          </a:prstGeom>
        </p:spPr>
        <p:txBody>
          <a:bodyPr spcFirstLastPara="1" wrap="square" lIns="91425" tIns="91425" rIns="91425" bIns="91425" anchor="t" anchorCtr="0">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a:endParaRPr/>
          </a:p>
        </p:txBody>
      </p:sp>
      <p:sp>
        <p:nvSpPr>
          <p:cNvPr id="182" name="Google Shape;182;p35"/>
          <p:cNvSpPr txBox="1">
            <a:spLocks noGrp="1"/>
          </p:cNvSpPr>
          <p:nvPr>
            <p:ph type="body" idx="4"/>
          </p:nvPr>
        </p:nvSpPr>
        <p:spPr>
          <a:xfrm>
            <a:off x="228600" y="4597400"/>
            <a:ext cx="3150000" cy="3174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Divider" type="secHead">
  <p:cSld name="SECTION_HEADER">
    <p:spTree>
      <p:nvGrpSpPr>
        <p:cNvPr id="1" name="Shape 183"/>
        <p:cNvGrpSpPr/>
        <p:nvPr/>
      </p:nvGrpSpPr>
      <p:grpSpPr>
        <a:xfrm>
          <a:off x="0" y="0"/>
          <a:ext cx="0" cy="0"/>
          <a:chOff x="0" y="0"/>
          <a:chExt cx="0" cy="0"/>
        </a:xfrm>
      </p:grpSpPr>
      <p:sp>
        <p:nvSpPr>
          <p:cNvPr id="184" name="Google Shape;184;p36"/>
          <p:cNvSpPr>
            <a:spLocks noGrp="1"/>
          </p:cNvSpPr>
          <p:nvPr>
            <p:ph type="pic" idx="2"/>
          </p:nvPr>
        </p:nvSpPr>
        <p:spPr>
          <a:xfrm>
            <a:off x="0" y="0"/>
            <a:ext cx="8583300" cy="3954600"/>
          </a:xfrm>
          <a:prstGeom prst="rect">
            <a:avLst/>
          </a:prstGeom>
          <a:noFill/>
          <a:ln>
            <a:noFill/>
          </a:ln>
        </p:spPr>
      </p:sp>
      <p:sp>
        <p:nvSpPr>
          <p:cNvPr id="185" name="Google Shape;185;p36"/>
          <p:cNvSpPr txBox="1">
            <a:spLocks noGrp="1"/>
          </p:cNvSpPr>
          <p:nvPr>
            <p:ph type="title"/>
          </p:nvPr>
        </p:nvSpPr>
        <p:spPr>
          <a:xfrm>
            <a:off x="228600" y="4076300"/>
            <a:ext cx="8354700" cy="1067400"/>
          </a:xfrm>
          <a:prstGeom prst="rect">
            <a:avLst/>
          </a:prstGeom>
        </p:spPr>
        <p:txBody>
          <a:bodyPr spcFirstLastPara="1" wrap="square" lIns="91425" tIns="91425" rIns="91425" bIns="91425" anchor="t" anchorCtr="0">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86" name="Google Shape;186;p36"/>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187" name="Google Shape;187;p36"/>
          <p:cNvSpPr txBox="1">
            <a:spLocks noGrp="1"/>
          </p:cNvSpPr>
          <p:nvPr>
            <p:ph type="title" idx="3"/>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188" name="Google Shape;188;p36"/>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189" name="Google Shape;189;p36"/>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rvices / Clients" type="tx">
  <p:cSld name="TITLE_AND_BODY">
    <p:spTree>
      <p:nvGrpSpPr>
        <p:cNvPr id="1" name="Shape 190"/>
        <p:cNvGrpSpPr/>
        <p:nvPr/>
      </p:nvGrpSpPr>
      <p:grpSpPr>
        <a:xfrm>
          <a:off x="0" y="0"/>
          <a:ext cx="0" cy="0"/>
          <a:chOff x="0" y="0"/>
          <a:chExt cx="0" cy="0"/>
        </a:xfrm>
      </p:grpSpPr>
      <p:cxnSp>
        <p:nvCxnSpPr>
          <p:cNvPr id="191" name="Google Shape;191;p37"/>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192" name="Google Shape;192;p37"/>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193" name="Google Shape;193;p37"/>
          <p:cNvSpPr txBox="1">
            <a:spLocks noGrp="1"/>
          </p:cNvSpPr>
          <p:nvPr>
            <p:ph type="title" idx="2"/>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194" name="Google Shape;194;p37"/>
          <p:cNvSpPr txBox="1">
            <a:spLocks noGrp="1"/>
          </p:cNvSpPr>
          <p:nvPr>
            <p:ph type="title" idx="3"/>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195" name="Google Shape;195;p37"/>
          <p:cNvSpPr txBox="1">
            <a:spLocks noGrp="1"/>
          </p:cNvSpPr>
          <p:nvPr>
            <p:ph type="title" idx="4"/>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196" name="Google Shape;196;p37"/>
          <p:cNvSpPr txBox="1">
            <a:spLocks noGrp="1"/>
          </p:cNvSpPr>
          <p:nvPr>
            <p:ph type="title" idx="5"/>
          </p:nvPr>
        </p:nvSpPr>
        <p:spPr>
          <a:xfrm>
            <a:off x="228600" y="516850"/>
            <a:ext cx="7619700" cy="5097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97" name="Google Shape;197;p37"/>
          <p:cNvCxnSpPr/>
          <p:nvPr/>
        </p:nvCxnSpPr>
        <p:spPr>
          <a:xfrm>
            <a:off x="0" y="2212850"/>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198" name="Google Shape;198;p37"/>
          <p:cNvCxnSpPr/>
          <p:nvPr/>
        </p:nvCxnSpPr>
        <p:spPr>
          <a:xfrm>
            <a:off x="-125" y="4914900"/>
            <a:ext cx="8586300" cy="0"/>
          </a:xfrm>
          <a:prstGeom prst="straightConnector1">
            <a:avLst/>
          </a:prstGeom>
          <a:noFill/>
          <a:ln w="9525" cap="flat" cmpd="sng">
            <a:solidFill>
              <a:schemeClr val="accent1"/>
            </a:solidFill>
            <a:prstDash val="solid"/>
            <a:round/>
            <a:headEnd type="none" w="med" len="med"/>
            <a:tailEnd type="none" w="med" len="med"/>
          </a:ln>
        </p:spPr>
      </p:cxnSp>
      <p:sp>
        <p:nvSpPr>
          <p:cNvPr id="199" name="Google Shape;199;p37"/>
          <p:cNvSpPr txBox="1">
            <a:spLocks noGrp="1"/>
          </p:cNvSpPr>
          <p:nvPr>
            <p:ph type="subTitle" idx="1"/>
          </p:nvPr>
        </p:nvSpPr>
        <p:spPr>
          <a:xfrm>
            <a:off x="228600" y="2353775"/>
            <a:ext cx="2203500" cy="217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7"/>
          <p:cNvSpPr txBox="1">
            <a:spLocks noGrp="1"/>
          </p:cNvSpPr>
          <p:nvPr>
            <p:ph type="subTitle" idx="6"/>
          </p:nvPr>
        </p:nvSpPr>
        <p:spPr>
          <a:xfrm>
            <a:off x="3558200" y="2353775"/>
            <a:ext cx="2037900" cy="217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7"/>
          <p:cNvSpPr txBox="1">
            <a:spLocks noGrp="1"/>
          </p:cNvSpPr>
          <p:nvPr>
            <p:ph type="body" idx="7"/>
          </p:nvPr>
        </p:nvSpPr>
        <p:spPr>
          <a:xfrm>
            <a:off x="229900" y="3034400"/>
            <a:ext cx="3148800" cy="17739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
        <p:nvSpPr>
          <p:cNvPr id="202" name="Google Shape;202;p37"/>
          <p:cNvSpPr txBox="1">
            <a:spLocks noGrp="1"/>
          </p:cNvSpPr>
          <p:nvPr>
            <p:ph type="body" idx="8"/>
          </p:nvPr>
        </p:nvSpPr>
        <p:spPr>
          <a:xfrm>
            <a:off x="3558200" y="3034400"/>
            <a:ext cx="3148800" cy="17739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a:lvl1pPr>
            <a:lvl2pPr marL="914400" lvl="1" indent="-285750">
              <a:spcBef>
                <a:spcPts val="0"/>
              </a:spcBef>
              <a:spcAft>
                <a:spcPts val="0"/>
              </a:spcAft>
              <a:buSzPts val="900"/>
              <a:buChar char="○"/>
              <a:defRPr/>
            </a:lvl2pPr>
            <a:lvl3pPr marL="1371600" lvl="2" indent="-285750">
              <a:spcBef>
                <a:spcPts val="0"/>
              </a:spcBef>
              <a:spcAft>
                <a:spcPts val="0"/>
              </a:spcAft>
              <a:buSzPts val="900"/>
              <a:buChar char="■"/>
              <a:defRPr/>
            </a:lvl3pPr>
            <a:lvl4pPr marL="1828800" lvl="3" indent="-285750">
              <a:spcBef>
                <a:spcPts val="0"/>
              </a:spcBef>
              <a:spcAft>
                <a:spcPts val="0"/>
              </a:spcAft>
              <a:buSzPts val="900"/>
              <a:buChar char="●"/>
              <a:defRPr/>
            </a:lvl4pPr>
            <a:lvl5pPr marL="2286000" lvl="4" indent="-285750">
              <a:spcBef>
                <a:spcPts val="0"/>
              </a:spcBef>
              <a:spcAft>
                <a:spcPts val="0"/>
              </a:spcAft>
              <a:buSzPts val="900"/>
              <a:buChar char="○"/>
              <a:defRPr/>
            </a:lvl5pPr>
            <a:lvl6pPr marL="2743200" lvl="5" indent="-285750">
              <a:spcBef>
                <a:spcPts val="0"/>
              </a:spcBef>
              <a:spcAft>
                <a:spcPts val="0"/>
              </a:spcAft>
              <a:buSzPts val="900"/>
              <a:buChar char="■"/>
              <a:defRPr/>
            </a:lvl6pPr>
            <a:lvl7pPr marL="3200400" lvl="6" indent="-285750">
              <a:spcBef>
                <a:spcPts val="0"/>
              </a:spcBef>
              <a:spcAft>
                <a:spcPts val="0"/>
              </a:spcAft>
              <a:buSzPts val="900"/>
              <a:buChar char="●"/>
              <a:defRPr/>
            </a:lvl7pPr>
            <a:lvl8pPr marL="3657600" lvl="7" indent="-285750">
              <a:spcBef>
                <a:spcPts val="0"/>
              </a:spcBef>
              <a:spcAft>
                <a:spcPts val="0"/>
              </a:spcAft>
              <a:buSzPts val="900"/>
              <a:buChar char="○"/>
              <a:defRPr/>
            </a:lvl8pPr>
            <a:lvl9pPr marL="4114800" lvl="8" indent="-285750">
              <a:spcBef>
                <a:spcPts val="0"/>
              </a:spcBef>
              <a:spcAft>
                <a:spcPts val="0"/>
              </a:spcAft>
              <a:buSzPts val="9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203"/>
        <p:cNvGrpSpPr/>
        <p:nvPr/>
      </p:nvGrpSpPr>
      <p:grpSpPr>
        <a:xfrm>
          <a:off x="0" y="0"/>
          <a:ext cx="0" cy="0"/>
          <a:chOff x="0" y="0"/>
          <a:chExt cx="0" cy="0"/>
        </a:xfrm>
      </p:grpSpPr>
      <p:cxnSp>
        <p:nvCxnSpPr>
          <p:cNvPr id="204" name="Google Shape;204;p38"/>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05" name="Google Shape;205;p38"/>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06" name="Google Shape;206;p38"/>
          <p:cNvSpPr txBox="1">
            <a:spLocks noGrp="1"/>
          </p:cNvSpPr>
          <p:nvPr>
            <p:ph type="title" idx="2"/>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07" name="Google Shape;207;p38"/>
          <p:cNvSpPr txBox="1">
            <a:spLocks noGrp="1"/>
          </p:cNvSpPr>
          <p:nvPr>
            <p:ph type="title" idx="3"/>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ject slide" type="twoColTx">
  <p:cSld name="TITLE_AND_TWO_COLUMNS">
    <p:spTree>
      <p:nvGrpSpPr>
        <p:cNvPr id="1" name="Shape 208"/>
        <p:cNvGrpSpPr/>
        <p:nvPr/>
      </p:nvGrpSpPr>
      <p:grpSpPr>
        <a:xfrm>
          <a:off x="0" y="0"/>
          <a:ext cx="0" cy="0"/>
          <a:chOff x="0" y="0"/>
          <a:chExt cx="0" cy="0"/>
        </a:xfrm>
      </p:grpSpPr>
      <p:sp>
        <p:nvSpPr>
          <p:cNvPr id="209" name="Google Shape;209;p39"/>
          <p:cNvSpPr>
            <a:spLocks noGrp="1"/>
          </p:cNvSpPr>
          <p:nvPr>
            <p:ph type="pic" idx="2"/>
          </p:nvPr>
        </p:nvSpPr>
        <p:spPr>
          <a:xfrm>
            <a:off x="3558200" y="213800"/>
            <a:ext cx="5025000" cy="2358000"/>
          </a:xfrm>
          <a:prstGeom prst="rect">
            <a:avLst/>
          </a:prstGeom>
          <a:noFill/>
          <a:ln>
            <a:noFill/>
          </a:ln>
        </p:spPr>
      </p:sp>
      <p:sp>
        <p:nvSpPr>
          <p:cNvPr id="210" name="Google Shape;210;p39"/>
          <p:cNvSpPr>
            <a:spLocks noGrp="1"/>
          </p:cNvSpPr>
          <p:nvPr>
            <p:ph type="pic" idx="3"/>
          </p:nvPr>
        </p:nvSpPr>
        <p:spPr>
          <a:xfrm>
            <a:off x="3557075" y="2571750"/>
            <a:ext cx="5025000" cy="2343300"/>
          </a:xfrm>
          <a:prstGeom prst="rect">
            <a:avLst/>
          </a:prstGeom>
          <a:noFill/>
          <a:ln>
            <a:noFill/>
          </a:ln>
        </p:spPr>
      </p:sp>
      <p:cxnSp>
        <p:nvCxnSpPr>
          <p:cNvPr id="211" name="Google Shape;211;p39"/>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12" name="Google Shape;212;p39"/>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13" name="Google Shape;213;p39"/>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14" name="Google Shape;214;p39"/>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15" name="Google Shape;215;p39"/>
          <p:cNvSpPr txBox="1">
            <a:spLocks noGrp="1"/>
          </p:cNvSpPr>
          <p:nvPr>
            <p:ph type="title" idx="6"/>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216" name="Google Shape;216;p39"/>
          <p:cNvSpPr txBox="1">
            <a:spLocks noGrp="1"/>
          </p:cNvSpPr>
          <p:nvPr>
            <p:ph type="title" idx="7"/>
          </p:nvPr>
        </p:nvSpPr>
        <p:spPr>
          <a:xfrm>
            <a:off x="231325" y="1403700"/>
            <a:ext cx="3147300" cy="1167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7" name="Google Shape;217;p39"/>
          <p:cNvSpPr txBox="1">
            <a:spLocks noGrp="1"/>
          </p:cNvSpPr>
          <p:nvPr>
            <p:ph type="body" idx="1"/>
          </p:nvPr>
        </p:nvSpPr>
        <p:spPr>
          <a:xfrm>
            <a:off x="229125" y="2572475"/>
            <a:ext cx="3149400" cy="17547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s with captions" type="titleOnly">
  <p:cSld name="TITLE_ONLY">
    <p:spTree>
      <p:nvGrpSpPr>
        <p:cNvPr id="1" name="Shape 218"/>
        <p:cNvGrpSpPr/>
        <p:nvPr/>
      </p:nvGrpSpPr>
      <p:grpSpPr>
        <a:xfrm>
          <a:off x="0" y="0"/>
          <a:ext cx="0" cy="0"/>
          <a:chOff x="0" y="0"/>
          <a:chExt cx="0" cy="0"/>
        </a:xfrm>
      </p:grpSpPr>
      <p:sp>
        <p:nvSpPr>
          <p:cNvPr id="219" name="Google Shape;219;p40"/>
          <p:cNvSpPr>
            <a:spLocks noGrp="1"/>
          </p:cNvSpPr>
          <p:nvPr>
            <p:ph type="pic" idx="2"/>
          </p:nvPr>
        </p:nvSpPr>
        <p:spPr>
          <a:xfrm>
            <a:off x="233775" y="820275"/>
            <a:ext cx="2043000" cy="3507000"/>
          </a:xfrm>
          <a:prstGeom prst="rect">
            <a:avLst/>
          </a:prstGeom>
          <a:noFill/>
          <a:ln>
            <a:noFill/>
          </a:ln>
        </p:spPr>
      </p:sp>
      <p:sp>
        <p:nvSpPr>
          <p:cNvPr id="220" name="Google Shape;220;p40"/>
          <p:cNvSpPr>
            <a:spLocks noGrp="1"/>
          </p:cNvSpPr>
          <p:nvPr>
            <p:ph type="pic" idx="3"/>
          </p:nvPr>
        </p:nvSpPr>
        <p:spPr>
          <a:xfrm>
            <a:off x="2441450" y="1404850"/>
            <a:ext cx="3154200" cy="3507000"/>
          </a:xfrm>
          <a:prstGeom prst="rect">
            <a:avLst/>
          </a:prstGeom>
          <a:noFill/>
          <a:ln>
            <a:noFill/>
          </a:ln>
        </p:spPr>
      </p:sp>
      <p:sp>
        <p:nvSpPr>
          <p:cNvPr id="221" name="Google Shape;221;p40"/>
          <p:cNvSpPr>
            <a:spLocks noGrp="1"/>
          </p:cNvSpPr>
          <p:nvPr>
            <p:ph type="pic" idx="4"/>
          </p:nvPr>
        </p:nvSpPr>
        <p:spPr>
          <a:xfrm>
            <a:off x="5760650" y="818250"/>
            <a:ext cx="2052600" cy="3612900"/>
          </a:xfrm>
          <a:prstGeom prst="rect">
            <a:avLst/>
          </a:prstGeom>
          <a:noFill/>
          <a:ln>
            <a:noFill/>
          </a:ln>
        </p:spPr>
      </p:sp>
      <p:cxnSp>
        <p:nvCxnSpPr>
          <p:cNvPr id="222" name="Google Shape;222;p40"/>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23" name="Google Shape;223;p40"/>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24" name="Google Shape;224;p40"/>
          <p:cNvSpPr txBox="1">
            <a:spLocks noGrp="1"/>
          </p:cNvSpPr>
          <p:nvPr>
            <p:ph type="title" idx="5"/>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25" name="Google Shape;225;p40"/>
          <p:cNvSpPr txBox="1">
            <a:spLocks noGrp="1"/>
          </p:cNvSpPr>
          <p:nvPr>
            <p:ph type="title" idx="6"/>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26" name="Google Shape;226;p40"/>
          <p:cNvSpPr txBox="1">
            <a:spLocks noGrp="1"/>
          </p:cNvSpPr>
          <p:nvPr>
            <p:ph type="title" idx="7"/>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227" name="Google Shape;227;p40"/>
          <p:cNvSpPr txBox="1">
            <a:spLocks noGrp="1"/>
          </p:cNvSpPr>
          <p:nvPr>
            <p:ph type="body" idx="1"/>
          </p:nvPr>
        </p:nvSpPr>
        <p:spPr>
          <a:xfrm>
            <a:off x="2447900" y="818250"/>
            <a:ext cx="3147600" cy="583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marL="914400" lvl="1"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marL="1371600" lvl="2"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marL="1828800" lvl="3"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marL="2286000" lvl="4"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marL="2743200" lvl="5"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marL="3200400" lvl="6"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marL="3657600" lvl="7"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marL="4114800" lvl="8"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a:endParaRPr/>
          </a:p>
        </p:txBody>
      </p:sp>
      <p:sp>
        <p:nvSpPr>
          <p:cNvPr id="228" name="Google Shape;228;p40"/>
          <p:cNvSpPr txBox="1">
            <a:spLocks noGrp="1"/>
          </p:cNvSpPr>
          <p:nvPr>
            <p:ph type="body" idx="8"/>
          </p:nvPr>
        </p:nvSpPr>
        <p:spPr>
          <a:xfrm>
            <a:off x="228600" y="4329625"/>
            <a:ext cx="2052600" cy="5835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marL="914400" lvl="1"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marL="1371600" lvl="2"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marL="1828800" lvl="3"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marL="2286000" lvl="4"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marL="2743200" lvl="5"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marL="3200400" lvl="6"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marL="3657600" lvl="7"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marL="4114800" lvl="8"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a:endParaRPr/>
          </a:p>
        </p:txBody>
      </p:sp>
      <p:sp>
        <p:nvSpPr>
          <p:cNvPr id="229" name="Google Shape;229;p40"/>
          <p:cNvSpPr txBox="1">
            <a:spLocks noGrp="1"/>
          </p:cNvSpPr>
          <p:nvPr>
            <p:ph type="body" idx="9"/>
          </p:nvPr>
        </p:nvSpPr>
        <p:spPr>
          <a:xfrm>
            <a:off x="5755900" y="4431150"/>
            <a:ext cx="2057700" cy="4806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marL="914400" lvl="1"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marL="1371600" lvl="2"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marL="1828800" lvl="3"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marL="2286000" lvl="4"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marL="2743200" lvl="5"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marL="3200400" lvl="6"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marL="3657600" lvl="7"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marL="4114800" lvl="8" indent="-28575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xpertise / Skills">
  <p:cSld name="ONE_COLUMN_TEXT">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221950" y="804550"/>
            <a:ext cx="3156600" cy="3220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232" name="Google Shape;232;p41"/>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33" name="Google Shape;233;p41"/>
          <p:cNvSpPr txBox="1">
            <a:spLocks noGrp="1"/>
          </p:cNvSpPr>
          <p:nvPr>
            <p:ph type="title" idx="2"/>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34" name="Google Shape;234;p41"/>
          <p:cNvSpPr txBox="1">
            <a:spLocks noGrp="1"/>
          </p:cNvSpPr>
          <p:nvPr>
            <p:ph type="title" idx="3"/>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35" name="Google Shape;235;p41"/>
          <p:cNvSpPr txBox="1">
            <a:spLocks noGrp="1"/>
          </p:cNvSpPr>
          <p:nvPr>
            <p:ph type="title" idx="4"/>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36" name="Google Shape;236;p41"/>
          <p:cNvSpPr txBox="1">
            <a:spLocks noGrp="1"/>
          </p:cNvSpPr>
          <p:nvPr>
            <p:ph type="title" idx="5"/>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237" name="Google Shape;237;p41"/>
          <p:cNvSpPr>
            <a:spLocks noGrp="1"/>
          </p:cNvSpPr>
          <p:nvPr>
            <p:ph type="pic" idx="6"/>
          </p:nvPr>
        </p:nvSpPr>
        <p:spPr>
          <a:xfrm>
            <a:off x="3556900" y="818400"/>
            <a:ext cx="2039100" cy="4098600"/>
          </a:xfrm>
          <a:prstGeom prst="rect">
            <a:avLst/>
          </a:prstGeom>
          <a:noFill/>
          <a:ln>
            <a:noFill/>
          </a:ln>
        </p:spPr>
      </p:sp>
      <p:sp>
        <p:nvSpPr>
          <p:cNvPr id="238" name="Google Shape;238;p41"/>
          <p:cNvSpPr>
            <a:spLocks noGrp="1"/>
          </p:cNvSpPr>
          <p:nvPr>
            <p:ph type="pic" idx="7"/>
          </p:nvPr>
        </p:nvSpPr>
        <p:spPr>
          <a:xfrm>
            <a:off x="5758550" y="818400"/>
            <a:ext cx="2052900" cy="4098600"/>
          </a:xfrm>
          <a:prstGeom prst="rect">
            <a:avLst/>
          </a:prstGeom>
          <a:noFill/>
          <a:ln>
            <a:noFill/>
          </a:ln>
        </p:spPr>
      </p:sp>
      <p:sp>
        <p:nvSpPr>
          <p:cNvPr id="239" name="Google Shape;239;p41"/>
          <p:cNvSpPr txBox="1">
            <a:spLocks noGrp="1"/>
          </p:cNvSpPr>
          <p:nvPr>
            <p:ph type="body" idx="1"/>
          </p:nvPr>
        </p:nvSpPr>
        <p:spPr>
          <a:xfrm>
            <a:off x="228600" y="4179600"/>
            <a:ext cx="3150000" cy="7374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40" name="Google Shape;240;p41"/>
          <p:cNvSpPr txBox="1">
            <a:spLocks noGrp="1"/>
          </p:cNvSpPr>
          <p:nvPr>
            <p:ph type="subTitle" idx="8"/>
          </p:nvPr>
        </p:nvSpPr>
        <p:spPr>
          <a:xfrm>
            <a:off x="3556900" y="213800"/>
            <a:ext cx="22035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
        <p:nvSpPr>
          <p:cNvPr id="241" name="Google Shape;241;p41"/>
          <p:cNvSpPr txBox="1">
            <a:spLocks noGrp="1"/>
          </p:cNvSpPr>
          <p:nvPr>
            <p:ph type="subTitle" idx="9"/>
          </p:nvPr>
        </p:nvSpPr>
        <p:spPr>
          <a:xfrm>
            <a:off x="5766050" y="213800"/>
            <a:ext cx="20379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act page">
  <p:cSld name="MAIN_POINT">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228600" y="219850"/>
            <a:ext cx="7740000" cy="5985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a:endParaRPr/>
          </a:p>
        </p:txBody>
      </p:sp>
      <p:sp>
        <p:nvSpPr>
          <p:cNvPr id="244" name="Google Shape;244;p42"/>
          <p:cNvSpPr txBox="1">
            <a:spLocks noGrp="1"/>
          </p:cNvSpPr>
          <p:nvPr>
            <p:ph type="title" idx="2"/>
          </p:nvPr>
        </p:nvSpPr>
        <p:spPr>
          <a:xfrm>
            <a:off x="228600" y="1984250"/>
            <a:ext cx="4265700" cy="5985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a:endParaRPr/>
          </a:p>
        </p:txBody>
      </p:sp>
      <p:sp>
        <p:nvSpPr>
          <p:cNvPr id="245" name="Google Shape;245;p42"/>
          <p:cNvSpPr txBox="1">
            <a:spLocks noGrp="1"/>
          </p:cNvSpPr>
          <p:nvPr>
            <p:ph type="title" idx="3"/>
          </p:nvPr>
        </p:nvSpPr>
        <p:spPr>
          <a:xfrm>
            <a:off x="4658875" y="4316425"/>
            <a:ext cx="4256400" cy="598500"/>
          </a:xfrm>
          <a:prstGeom prst="rect">
            <a:avLst/>
          </a:prstGeom>
        </p:spPr>
        <p:txBody>
          <a:bodyPr spcFirstLastPara="1" wrap="square" lIns="91425" tIns="91425" rIns="91425" bIns="91425" anchor="t" anchorCtr="0">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a:endParaRPr/>
          </a:p>
        </p:txBody>
      </p:sp>
      <p:sp>
        <p:nvSpPr>
          <p:cNvPr id="246" name="Google Shape;246;p42"/>
          <p:cNvSpPr txBox="1">
            <a:spLocks noGrp="1"/>
          </p:cNvSpPr>
          <p:nvPr>
            <p:ph type="body" idx="1"/>
          </p:nvPr>
        </p:nvSpPr>
        <p:spPr>
          <a:xfrm>
            <a:off x="228600" y="4179600"/>
            <a:ext cx="3150000" cy="7374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47" name="Google Shape;247;p42"/>
          <p:cNvSpPr txBox="1">
            <a:spLocks noGrp="1"/>
          </p:cNvSpPr>
          <p:nvPr>
            <p:ph type="body" idx="4"/>
          </p:nvPr>
        </p:nvSpPr>
        <p:spPr>
          <a:xfrm>
            <a:off x="4658875" y="1984250"/>
            <a:ext cx="4265700" cy="7374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wards">
  <p:cSld name="SECTION_TITLE_AND_DESCRIPTION">
    <p:spTree>
      <p:nvGrpSpPr>
        <p:cNvPr id="1" name="Shape 248"/>
        <p:cNvGrpSpPr/>
        <p:nvPr/>
      </p:nvGrpSpPr>
      <p:grpSpPr>
        <a:xfrm>
          <a:off x="0" y="0"/>
          <a:ext cx="0" cy="0"/>
          <a:chOff x="0" y="0"/>
          <a:chExt cx="0" cy="0"/>
        </a:xfrm>
      </p:grpSpPr>
      <p:cxnSp>
        <p:nvCxnSpPr>
          <p:cNvPr id="249" name="Google Shape;249;p43"/>
          <p:cNvCxnSpPr/>
          <p:nvPr/>
        </p:nvCxnSpPr>
        <p:spPr>
          <a:xfrm>
            <a:off x="-125" y="2270875"/>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250" name="Google Shape;250;p43"/>
          <p:cNvCxnSpPr/>
          <p:nvPr/>
        </p:nvCxnSpPr>
        <p:spPr>
          <a:xfrm>
            <a:off x="-125" y="3149550"/>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251" name="Google Shape;251;p43"/>
          <p:cNvCxnSpPr/>
          <p:nvPr/>
        </p:nvCxnSpPr>
        <p:spPr>
          <a:xfrm>
            <a:off x="-125" y="4030900"/>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43"/>
          <p:cNvCxnSpPr/>
          <p:nvPr/>
        </p:nvCxnSpPr>
        <p:spPr>
          <a:xfrm>
            <a:off x="-125" y="4914900"/>
            <a:ext cx="8586300" cy="0"/>
          </a:xfrm>
          <a:prstGeom prst="straightConnector1">
            <a:avLst/>
          </a:prstGeom>
          <a:noFill/>
          <a:ln w="9525" cap="flat" cmpd="sng">
            <a:solidFill>
              <a:schemeClr val="accent1"/>
            </a:solidFill>
            <a:prstDash val="solid"/>
            <a:round/>
            <a:headEnd type="none" w="med" len="med"/>
            <a:tailEnd type="none" w="med" len="med"/>
          </a:ln>
        </p:spPr>
      </p:cxnSp>
      <p:sp>
        <p:nvSpPr>
          <p:cNvPr id="253" name="Google Shape;253;p43"/>
          <p:cNvSpPr txBox="1">
            <a:spLocks noGrp="1"/>
          </p:cNvSpPr>
          <p:nvPr>
            <p:ph type="title"/>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254" name="Google Shape;254;p43"/>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55" name="Google Shape;255;p43"/>
          <p:cNvSpPr txBox="1">
            <a:spLocks noGrp="1"/>
          </p:cNvSpPr>
          <p:nvPr>
            <p:ph type="title" idx="2"/>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56" name="Google Shape;256;p43"/>
          <p:cNvSpPr txBox="1">
            <a:spLocks noGrp="1"/>
          </p:cNvSpPr>
          <p:nvPr>
            <p:ph type="title" idx="3"/>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57" name="Google Shape;257;p43"/>
          <p:cNvSpPr txBox="1">
            <a:spLocks noGrp="1"/>
          </p:cNvSpPr>
          <p:nvPr>
            <p:ph type="title" idx="4"/>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58" name="Google Shape;258;p43"/>
          <p:cNvSpPr txBox="1">
            <a:spLocks noGrp="1"/>
          </p:cNvSpPr>
          <p:nvPr>
            <p:ph type="title" idx="5"/>
          </p:nvPr>
        </p:nvSpPr>
        <p:spPr>
          <a:xfrm>
            <a:off x="1325925" y="1403700"/>
            <a:ext cx="4270200" cy="86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259" name="Google Shape;259;p43"/>
          <p:cNvSpPr txBox="1">
            <a:spLocks noGrp="1"/>
          </p:cNvSpPr>
          <p:nvPr>
            <p:ph type="title" idx="6"/>
          </p:nvPr>
        </p:nvSpPr>
        <p:spPr>
          <a:xfrm>
            <a:off x="1325875" y="2273525"/>
            <a:ext cx="4270200" cy="87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260" name="Google Shape;260;p43"/>
          <p:cNvSpPr txBox="1">
            <a:spLocks noGrp="1"/>
          </p:cNvSpPr>
          <p:nvPr>
            <p:ph type="title" idx="7"/>
          </p:nvPr>
        </p:nvSpPr>
        <p:spPr>
          <a:xfrm>
            <a:off x="1325875" y="3152225"/>
            <a:ext cx="4270200" cy="88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261" name="Google Shape;261;p43"/>
          <p:cNvSpPr txBox="1">
            <a:spLocks noGrp="1"/>
          </p:cNvSpPr>
          <p:nvPr>
            <p:ph type="title" idx="8"/>
          </p:nvPr>
        </p:nvSpPr>
        <p:spPr>
          <a:xfrm>
            <a:off x="1325875" y="4036300"/>
            <a:ext cx="4276800" cy="88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262" name="Google Shape;262;p43"/>
          <p:cNvSpPr txBox="1">
            <a:spLocks noGrp="1"/>
          </p:cNvSpPr>
          <p:nvPr>
            <p:ph type="subTitle" idx="1"/>
          </p:nvPr>
        </p:nvSpPr>
        <p:spPr>
          <a:xfrm>
            <a:off x="228600" y="1403700"/>
            <a:ext cx="937200" cy="86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263" name="Google Shape;263;p43"/>
          <p:cNvSpPr txBox="1">
            <a:spLocks noGrp="1"/>
          </p:cNvSpPr>
          <p:nvPr>
            <p:ph type="subTitle" idx="9"/>
          </p:nvPr>
        </p:nvSpPr>
        <p:spPr>
          <a:xfrm>
            <a:off x="228600" y="2273525"/>
            <a:ext cx="9372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264" name="Google Shape;264;p43"/>
          <p:cNvSpPr txBox="1">
            <a:spLocks noGrp="1"/>
          </p:cNvSpPr>
          <p:nvPr>
            <p:ph type="subTitle" idx="13"/>
          </p:nvPr>
        </p:nvSpPr>
        <p:spPr>
          <a:xfrm>
            <a:off x="231150" y="3152225"/>
            <a:ext cx="9348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265" name="Google Shape;265;p43"/>
          <p:cNvSpPr txBox="1">
            <a:spLocks noGrp="1"/>
          </p:cNvSpPr>
          <p:nvPr>
            <p:ph type="subTitle" idx="14"/>
          </p:nvPr>
        </p:nvSpPr>
        <p:spPr>
          <a:xfrm>
            <a:off x="228600" y="4028225"/>
            <a:ext cx="9372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266" name="Google Shape;266;p43"/>
          <p:cNvSpPr txBox="1">
            <a:spLocks noGrp="1"/>
          </p:cNvSpPr>
          <p:nvPr>
            <p:ph type="body" idx="15"/>
          </p:nvPr>
        </p:nvSpPr>
        <p:spPr>
          <a:xfrm>
            <a:off x="5760650" y="1403700"/>
            <a:ext cx="2829600" cy="8616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67" name="Google Shape;267;p43"/>
          <p:cNvSpPr txBox="1">
            <a:spLocks noGrp="1"/>
          </p:cNvSpPr>
          <p:nvPr>
            <p:ph type="body" idx="16"/>
          </p:nvPr>
        </p:nvSpPr>
        <p:spPr>
          <a:xfrm>
            <a:off x="5760650" y="2268150"/>
            <a:ext cx="2829600" cy="8814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68" name="Google Shape;268;p43"/>
          <p:cNvSpPr txBox="1">
            <a:spLocks noGrp="1"/>
          </p:cNvSpPr>
          <p:nvPr>
            <p:ph type="body" idx="17"/>
          </p:nvPr>
        </p:nvSpPr>
        <p:spPr>
          <a:xfrm>
            <a:off x="5760500" y="3152200"/>
            <a:ext cx="2829600" cy="8814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69" name="Google Shape;269;p43"/>
          <p:cNvSpPr txBox="1">
            <a:spLocks noGrp="1"/>
          </p:cNvSpPr>
          <p:nvPr>
            <p:ph type="body" idx="18"/>
          </p:nvPr>
        </p:nvSpPr>
        <p:spPr>
          <a:xfrm>
            <a:off x="5762750" y="4036238"/>
            <a:ext cx="2834100" cy="8814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 You">
  <p:cSld name="CAPTION_ONLY">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21000" y="-125200"/>
            <a:ext cx="9186000" cy="15588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272" name="Google Shape;272;p44"/>
          <p:cNvSpPr txBox="1">
            <a:spLocks noGrp="1"/>
          </p:cNvSpPr>
          <p:nvPr>
            <p:ph type="title" idx="2"/>
          </p:nvPr>
        </p:nvSpPr>
        <p:spPr>
          <a:xfrm>
            <a:off x="4658875" y="4316425"/>
            <a:ext cx="4256400" cy="598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a:endParaRPr/>
          </a:p>
        </p:txBody>
      </p:sp>
      <p:sp>
        <p:nvSpPr>
          <p:cNvPr id="273" name="Google Shape;273;p44"/>
          <p:cNvSpPr txBox="1">
            <a:spLocks noGrp="1"/>
          </p:cNvSpPr>
          <p:nvPr>
            <p:ph type="body" idx="1"/>
          </p:nvPr>
        </p:nvSpPr>
        <p:spPr>
          <a:xfrm>
            <a:off x="228600" y="4179600"/>
            <a:ext cx="3150000" cy="7374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ull Image">
  <p:cSld name="BIG_NUMBER">
    <p:spTree>
      <p:nvGrpSpPr>
        <p:cNvPr id="1" name="Shape 274"/>
        <p:cNvGrpSpPr/>
        <p:nvPr/>
      </p:nvGrpSpPr>
      <p:grpSpPr>
        <a:xfrm>
          <a:off x="0" y="0"/>
          <a:ext cx="0" cy="0"/>
          <a:chOff x="0" y="0"/>
          <a:chExt cx="0" cy="0"/>
        </a:xfrm>
      </p:grpSpPr>
      <p:cxnSp>
        <p:nvCxnSpPr>
          <p:cNvPr id="275" name="Google Shape;275;p45"/>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76" name="Google Shape;276;p45"/>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77" name="Google Shape;277;p45"/>
          <p:cNvSpPr txBox="1">
            <a:spLocks noGrp="1"/>
          </p:cNvSpPr>
          <p:nvPr>
            <p:ph type="title" idx="2"/>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78" name="Google Shape;278;p45"/>
          <p:cNvSpPr txBox="1">
            <a:spLocks noGrp="1"/>
          </p:cNvSpPr>
          <p:nvPr>
            <p:ph type="title" idx="3"/>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79" name="Google Shape;279;p45"/>
          <p:cNvSpPr>
            <a:spLocks noGrp="1"/>
          </p:cNvSpPr>
          <p:nvPr>
            <p:ph type="pic" idx="4"/>
          </p:nvPr>
        </p:nvSpPr>
        <p:spPr>
          <a:xfrm>
            <a:off x="0" y="0"/>
            <a:ext cx="85821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2">
  <p:cSld name="CUSTOM_8">
    <p:spTree>
      <p:nvGrpSpPr>
        <p:cNvPr id="1" name="Shape 280"/>
        <p:cNvGrpSpPr/>
        <p:nvPr/>
      </p:nvGrpSpPr>
      <p:grpSpPr>
        <a:xfrm>
          <a:off x="0" y="0"/>
          <a:ext cx="0" cy="0"/>
          <a:chOff x="0" y="0"/>
          <a:chExt cx="0" cy="0"/>
        </a:xfrm>
      </p:grpSpPr>
      <p:cxnSp>
        <p:nvCxnSpPr>
          <p:cNvPr id="281" name="Google Shape;281;p46"/>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82" name="Google Shape;282;p46"/>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83" name="Google Shape;283;p46"/>
          <p:cNvSpPr txBox="1">
            <a:spLocks noGrp="1"/>
          </p:cNvSpPr>
          <p:nvPr>
            <p:ph type="title" idx="2"/>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84" name="Google Shape;284;p46"/>
          <p:cNvSpPr txBox="1">
            <a:spLocks noGrp="1"/>
          </p:cNvSpPr>
          <p:nvPr>
            <p:ph type="title" idx="3"/>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285" name="Google Shape;285;p46"/>
          <p:cNvSpPr>
            <a:spLocks noGrp="1"/>
          </p:cNvSpPr>
          <p:nvPr>
            <p:ph type="pic" idx="4"/>
          </p:nvPr>
        </p:nvSpPr>
        <p:spPr>
          <a:xfrm>
            <a:off x="0" y="0"/>
            <a:ext cx="8582100" cy="4025100"/>
          </a:xfrm>
          <a:prstGeom prst="rect">
            <a:avLst/>
          </a:prstGeom>
          <a:noFill/>
          <a:ln>
            <a:noFill/>
          </a:ln>
        </p:spPr>
      </p:sp>
      <p:sp>
        <p:nvSpPr>
          <p:cNvPr id="286" name="Google Shape;286;p46"/>
          <p:cNvSpPr txBox="1">
            <a:spLocks noGrp="1"/>
          </p:cNvSpPr>
          <p:nvPr>
            <p:ph type="title" idx="5"/>
          </p:nvPr>
        </p:nvSpPr>
        <p:spPr>
          <a:xfrm>
            <a:off x="228600" y="4025100"/>
            <a:ext cx="4265700" cy="1119000"/>
          </a:xfrm>
          <a:prstGeom prst="rect">
            <a:avLst/>
          </a:prstGeom>
        </p:spPr>
        <p:txBody>
          <a:bodyPr spcFirstLastPara="1" wrap="square" lIns="91425" tIns="91425" rIns="91425" bIns="91425" anchor="ctr" anchorCtr="0">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287" name="Google Shape;287;p46"/>
          <p:cNvSpPr txBox="1">
            <a:spLocks noGrp="1"/>
          </p:cNvSpPr>
          <p:nvPr>
            <p:ph type="body" idx="1"/>
          </p:nvPr>
        </p:nvSpPr>
        <p:spPr>
          <a:xfrm>
            <a:off x="4658875" y="4025100"/>
            <a:ext cx="3319200" cy="1119000"/>
          </a:xfrm>
          <a:prstGeom prst="rect">
            <a:avLst/>
          </a:prstGeom>
        </p:spPr>
        <p:txBody>
          <a:bodyPr spcFirstLastPara="1" wrap="square" lIns="91425" tIns="91425" rIns="91425" bIns="91425" anchor="ctr"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bout">
  <p:cSld name="CUSTOM_2">
    <p:bg>
      <p:bgPr>
        <a:solidFill>
          <a:schemeClr val="lt1"/>
        </a:solidFill>
        <a:effectLst/>
      </p:bgPr>
    </p:bg>
    <p:spTree>
      <p:nvGrpSpPr>
        <p:cNvPr id="1" name="Shape 288"/>
        <p:cNvGrpSpPr/>
        <p:nvPr/>
      </p:nvGrpSpPr>
      <p:grpSpPr>
        <a:xfrm>
          <a:off x="0" y="0"/>
          <a:ext cx="0" cy="0"/>
          <a:chOff x="0" y="0"/>
          <a:chExt cx="0" cy="0"/>
        </a:xfrm>
      </p:grpSpPr>
      <p:sp>
        <p:nvSpPr>
          <p:cNvPr id="289" name="Google Shape;289;p47"/>
          <p:cNvSpPr>
            <a:spLocks noGrp="1"/>
          </p:cNvSpPr>
          <p:nvPr>
            <p:ph type="pic" idx="2"/>
          </p:nvPr>
        </p:nvSpPr>
        <p:spPr>
          <a:xfrm>
            <a:off x="228600" y="1984250"/>
            <a:ext cx="4263900" cy="2546400"/>
          </a:xfrm>
          <a:prstGeom prst="rect">
            <a:avLst/>
          </a:prstGeom>
          <a:noFill/>
          <a:ln>
            <a:noFill/>
          </a:ln>
        </p:spPr>
      </p:sp>
      <p:sp>
        <p:nvSpPr>
          <p:cNvPr id="290" name="Google Shape;290;p47"/>
          <p:cNvSpPr txBox="1">
            <a:spLocks noGrp="1"/>
          </p:cNvSpPr>
          <p:nvPr>
            <p:ph type="title"/>
          </p:nvPr>
        </p:nvSpPr>
        <p:spPr>
          <a:xfrm>
            <a:off x="228600" y="219850"/>
            <a:ext cx="7740000" cy="59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a:endParaRPr/>
          </a:p>
        </p:txBody>
      </p:sp>
      <p:sp>
        <p:nvSpPr>
          <p:cNvPr id="291" name="Google Shape;291;p47"/>
          <p:cNvSpPr txBox="1">
            <a:spLocks noGrp="1"/>
          </p:cNvSpPr>
          <p:nvPr>
            <p:ph type="body" idx="1"/>
          </p:nvPr>
        </p:nvSpPr>
        <p:spPr>
          <a:xfrm>
            <a:off x="4658875" y="1984250"/>
            <a:ext cx="3319200" cy="21549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292" name="Google Shape;292;p47"/>
          <p:cNvSpPr txBox="1">
            <a:spLocks noGrp="1"/>
          </p:cNvSpPr>
          <p:nvPr>
            <p:ph type="body" idx="3"/>
          </p:nvPr>
        </p:nvSpPr>
        <p:spPr>
          <a:xfrm>
            <a:off x="228600" y="4179600"/>
            <a:ext cx="3150000" cy="737400"/>
          </a:xfrm>
          <a:prstGeom prst="rect">
            <a:avLst/>
          </a:prstGeom>
        </p:spPr>
        <p:txBody>
          <a:bodyPr spcFirstLastPara="1" wrap="square" lIns="91425" tIns="91425" rIns="91425" bIns="91425" anchor="b"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cxnSp>
        <p:nvCxnSpPr>
          <p:cNvPr id="293" name="Google Shape;293;p47"/>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294" name="Google Shape;294;p47"/>
          <p:cNvSpPr txBox="1">
            <a:spLocks noGrp="1"/>
          </p:cNvSpPr>
          <p:nvPr>
            <p:ph type="title" idx="4"/>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95" name="Google Shape;295;p47"/>
          <p:cNvSpPr txBox="1">
            <a:spLocks noGrp="1"/>
          </p:cNvSpPr>
          <p:nvPr>
            <p:ph type="title" idx="5"/>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296" name="Google Shape;296;p47"/>
          <p:cNvSpPr txBox="1">
            <a:spLocks noGrp="1"/>
          </p:cNvSpPr>
          <p:nvPr>
            <p:ph type="title" idx="6"/>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 agenda ">
  <p:cSld name="CUSTOM_2_1">
    <p:bg>
      <p:bgPr>
        <a:solidFill>
          <a:schemeClr val="lt1"/>
        </a:solidFill>
        <a:effectLst/>
      </p:bgPr>
    </p:bg>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cxnSp>
        <p:nvCxnSpPr>
          <p:cNvPr id="299" name="Google Shape;299;p48"/>
          <p:cNvCxnSpPr/>
          <p:nvPr/>
        </p:nvCxnSpPr>
        <p:spPr>
          <a:xfrm>
            <a:off x="-125" y="2270875"/>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48"/>
          <p:cNvCxnSpPr/>
          <p:nvPr/>
        </p:nvCxnSpPr>
        <p:spPr>
          <a:xfrm>
            <a:off x="-125" y="3149550"/>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48"/>
          <p:cNvCxnSpPr/>
          <p:nvPr/>
        </p:nvCxnSpPr>
        <p:spPr>
          <a:xfrm>
            <a:off x="-125" y="4030900"/>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48"/>
          <p:cNvCxnSpPr/>
          <p:nvPr/>
        </p:nvCxnSpPr>
        <p:spPr>
          <a:xfrm>
            <a:off x="-125" y="4914900"/>
            <a:ext cx="8586300" cy="0"/>
          </a:xfrm>
          <a:prstGeom prst="straightConnector1">
            <a:avLst/>
          </a:prstGeom>
          <a:noFill/>
          <a:ln w="9525" cap="flat" cmpd="sng">
            <a:solidFill>
              <a:schemeClr val="accent1"/>
            </a:solidFill>
            <a:prstDash val="solid"/>
            <a:round/>
            <a:headEnd type="none" w="med" len="med"/>
            <a:tailEnd type="none" w="med" len="med"/>
          </a:ln>
        </p:spPr>
      </p:cxnSp>
      <p:sp>
        <p:nvSpPr>
          <p:cNvPr id="303" name="Google Shape;303;p48"/>
          <p:cNvSpPr txBox="1">
            <a:spLocks noGrp="1"/>
          </p:cNvSpPr>
          <p:nvPr>
            <p:ph type="title" idx="2"/>
          </p:nvPr>
        </p:nvSpPr>
        <p:spPr>
          <a:xfrm>
            <a:off x="3535725" y="1403700"/>
            <a:ext cx="4270200" cy="86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04" name="Google Shape;304;p48"/>
          <p:cNvSpPr txBox="1">
            <a:spLocks noGrp="1"/>
          </p:cNvSpPr>
          <p:nvPr>
            <p:ph type="title" idx="3"/>
          </p:nvPr>
        </p:nvSpPr>
        <p:spPr>
          <a:xfrm>
            <a:off x="3535675" y="2273525"/>
            <a:ext cx="4270200" cy="87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05" name="Google Shape;305;p48"/>
          <p:cNvSpPr txBox="1">
            <a:spLocks noGrp="1"/>
          </p:cNvSpPr>
          <p:nvPr>
            <p:ph type="title" idx="4"/>
          </p:nvPr>
        </p:nvSpPr>
        <p:spPr>
          <a:xfrm>
            <a:off x="3535675" y="3152225"/>
            <a:ext cx="4270200" cy="88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06" name="Google Shape;306;p48"/>
          <p:cNvSpPr txBox="1">
            <a:spLocks noGrp="1"/>
          </p:cNvSpPr>
          <p:nvPr>
            <p:ph type="title" idx="5"/>
          </p:nvPr>
        </p:nvSpPr>
        <p:spPr>
          <a:xfrm>
            <a:off x="3535675" y="4036300"/>
            <a:ext cx="4276800" cy="88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07" name="Google Shape;307;p48"/>
          <p:cNvSpPr txBox="1">
            <a:spLocks noGrp="1"/>
          </p:cNvSpPr>
          <p:nvPr>
            <p:ph type="subTitle" idx="1"/>
          </p:nvPr>
        </p:nvSpPr>
        <p:spPr>
          <a:xfrm>
            <a:off x="2438400" y="1403700"/>
            <a:ext cx="937200" cy="864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08" name="Google Shape;308;p48"/>
          <p:cNvSpPr txBox="1">
            <a:spLocks noGrp="1"/>
          </p:cNvSpPr>
          <p:nvPr>
            <p:ph type="subTitle" idx="6"/>
          </p:nvPr>
        </p:nvSpPr>
        <p:spPr>
          <a:xfrm>
            <a:off x="2438400" y="2273525"/>
            <a:ext cx="9372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09" name="Google Shape;309;p48"/>
          <p:cNvSpPr txBox="1">
            <a:spLocks noGrp="1"/>
          </p:cNvSpPr>
          <p:nvPr>
            <p:ph type="subTitle" idx="7"/>
          </p:nvPr>
        </p:nvSpPr>
        <p:spPr>
          <a:xfrm>
            <a:off x="2440950" y="3152225"/>
            <a:ext cx="9348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10" name="Google Shape;310;p48"/>
          <p:cNvSpPr txBox="1">
            <a:spLocks noGrp="1"/>
          </p:cNvSpPr>
          <p:nvPr>
            <p:ph type="subTitle" idx="8"/>
          </p:nvPr>
        </p:nvSpPr>
        <p:spPr>
          <a:xfrm>
            <a:off x="2438400" y="4028225"/>
            <a:ext cx="937200" cy="876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cxnSp>
        <p:nvCxnSpPr>
          <p:cNvPr id="311" name="Google Shape;311;p48"/>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12" name="Google Shape;312;p48"/>
          <p:cNvSpPr txBox="1">
            <a:spLocks noGrp="1"/>
          </p:cNvSpPr>
          <p:nvPr>
            <p:ph type="title" idx="9"/>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13" name="Google Shape;313;p48"/>
          <p:cNvSpPr txBox="1">
            <a:spLocks noGrp="1"/>
          </p:cNvSpPr>
          <p:nvPr>
            <p:ph type="title" idx="13"/>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14" name="Google Shape;314;p48"/>
          <p:cNvSpPr txBox="1">
            <a:spLocks noGrp="1"/>
          </p:cNvSpPr>
          <p:nvPr>
            <p:ph type="title" idx="14"/>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am">
  <p:cSld name="TITLE_3">
    <p:bg>
      <p:bgPr>
        <a:solidFill>
          <a:schemeClr val="lt1"/>
        </a:solidFill>
        <a:effectLst/>
      </p:bgPr>
    </p:bg>
    <p:spTree>
      <p:nvGrpSpPr>
        <p:cNvPr id="1" name="Shape 315"/>
        <p:cNvGrpSpPr/>
        <p:nvPr/>
      </p:nvGrpSpPr>
      <p:grpSpPr>
        <a:xfrm>
          <a:off x="0" y="0"/>
          <a:ext cx="0" cy="0"/>
          <a:chOff x="0" y="0"/>
          <a:chExt cx="0" cy="0"/>
        </a:xfrm>
      </p:grpSpPr>
      <p:sp>
        <p:nvSpPr>
          <p:cNvPr id="316" name="Google Shape;316;p49"/>
          <p:cNvSpPr>
            <a:spLocks noGrp="1"/>
          </p:cNvSpPr>
          <p:nvPr>
            <p:ph type="pic" idx="2"/>
          </p:nvPr>
        </p:nvSpPr>
        <p:spPr>
          <a:xfrm>
            <a:off x="6876275" y="1984258"/>
            <a:ext cx="1707000" cy="2345400"/>
          </a:xfrm>
          <a:prstGeom prst="rect">
            <a:avLst/>
          </a:prstGeom>
          <a:noFill/>
          <a:ln>
            <a:noFill/>
          </a:ln>
        </p:spPr>
      </p:sp>
      <p:sp>
        <p:nvSpPr>
          <p:cNvPr id="317" name="Google Shape;317;p49"/>
          <p:cNvSpPr txBox="1">
            <a:spLocks noGrp="1"/>
          </p:cNvSpPr>
          <p:nvPr>
            <p:ph type="title"/>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18" name="Google Shape;318;p49"/>
          <p:cNvSpPr txBox="1">
            <a:spLocks noGrp="1"/>
          </p:cNvSpPr>
          <p:nvPr>
            <p:ph type="title" idx="3"/>
          </p:nvPr>
        </p:nvSpPr>
        <p:spPr>
          <a:xfrm>
            <a:off x="228600" y="516850"/>
            <a:ext cx="7619700" cy="509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cxnSp>
        <p:nvCxnSpPr>
          <p:cNvPr id="319" name="Google Shape;319;p49"/>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20" name="Google Shape;320;p49"/>
          <p:cNvSpPr txBox="1">
            <a:spLocks noGrp="1"/>
          </p:cNvSpPr>
          <p:nvPr>
            <p:ph type="title" idx="4"/>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21" name="Google Shape;321;p49"/>
          <p:cNvSpPr txBox="1">
            <a:spLocks noGrp="1"/>
          </p:cNvSpPr>
          <p:nvPr>
            <p:ph type="title" idx="5"/>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22" name="Google Shape;322;p49"/>
          <p:cNvSpPr txBox="1">
            <a:spLocks noGrp="1"/>
          </p:cNvSpPr>
          <p:nvPr>
            <p:ph type="title" idx="6"/>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323" name="Google Shape;323;p49"/>
          <p:cNvSpPr>
            <a:spLocks noGrp="1"/>
          </p:cNvSpPr>
          <p:nvPr>
            <p:ph type="pic" idx="7"/>
          </p:nvPr>
        </p:nvSpPr>
        <p:spPr>
          <a:xfrm>
            <a:off x="228500" y="1984331"/>
            <a:ext cx="2048100" cy="2333100"/>
          </a:xfrm>
          <a:prstGeom prst="rect">
            <a:avLst/>
          </a:prstGeom>
          <a:noFill/>
          <a:ln>
            <a:noFill/>
          </a:ln>
        </p:spPr>
      </p:sp>
      <p:sp>
        <p:nvSpPr>
          <p:cNvPr id="324" name="Google Shape;324;p49"/>
          <p:cNvSpPr>
            <a:spLocks noGrp="1"/>
          </p:cNvSpPr>
          <p:nvPr>
            <p:ph type="pic" idx="8"/>
          </p:nvPr>
        </p:nvSpPr>
        <p:spPr>
          <a:xfrm>
            <a:off x="2441450" y="1984331"/>
            <a:ext cx="2052900" cy="2333100"/>
          </a:xfrm>
          <a:prstGeom prst="rect">
            <a:avLst/>
          </a:prstGeom>
          <a:noFill/>
          <a:ln>
            <a:noFill/>
          </a:ln>
        </p:spPr>
      </p:sp>
      <p:sp>
        <p:nvSpPr>
          <p:cNvPr id="325" name="Google Shape;325;p49"/>
          <p:cNvSpPr>
            <a:spLocks noGrp="1"/>
          </p:cNvSpPr>
          <p:nvPr>
            <p:ph type="pic" idx="9"/>
          </p:nvPr>
        </p:nvSpPr>
        <p:spPr>
          <a:xfrm>
            <a:off x="4658875" y="1984075"/>
            <a:ext cx="2039100" cy="2345400"/>
          </a:xfrm>
          <a:prstGeom prst="rect">
            <a:avLst/>
          </a:prstGeom>
          <a:noFill/>
          <a:ln>
            <a:noFill/>
          </a:ln>
        </p:spPr>
      </p:sp>
      <p:sp>
        <p:nvSpPr>
          <p:cNvPr id="326" name="Google Shape;326;p49"/>
          <p:cNvSpPr txBox="1">
            <a:spLocks noGrp="1"/>
          </p:cNvSpPr>
          <p:nvPr>
            <p:ph type="subTitle" idx="1"/>
          </p:nvPr>
        </p:nvSpPr>
        <p:spPr>
          <a:xfrm>
            <a:off x="228600" y="4569975"/>
            <a:ext cx="2048100" cy="33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27" name="Google Shape;327;p49"/>
          <p:cNvSpPr txBox="1">
            <a:spLocks noGrp="1"/>
          </p:cNvSpPr>
          <p:nvPr>
            <p:ph type="subTitle" idx="13"/>
          </p:nvPr>
        </p:nvSpPr>
        <p:spPr>
          <a:xfrm>
            <a:off x="2434475" y="4569975"/>
            <a:ext cx="2048100" cy="33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28" name="Google Shape;328;p49"/>
          <p:cNvSpPr txBox="1">
            <a:spLocks noGrp="1"/>
          </p:cNvSpPr>
          <p:nvPr>
            <p:ph type="subTitle" idx="14"/>
          </p:nvPr>
        </p:nvSpPr>
        <p:spPr>
          <a:xfrm>
            <a:off x="4658875" y="4569975"/>
            <a:ext cx="2048100" cy="33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29" name="Google Shape;329;p49"/>
          <p:cNvSpPr txBox="1">
            <a:spLocks noGrp="1"/>
          </p:cNvSpPr>
          <p:nvPr>
            <p:ph type="subTitle" idx="15"/>
          </p:nvPr>
        </p:nvSpPr>
        <p:spPr>
          <a:xfrm>
            <a:off x="6864750" y="4569975"/>
            <a:ext cx="1725600" cy="3396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a:endParaRPr/>
          </a:p>
        </p:txBody>
      </p:sp>
      <p:sp>
        <p:nvSpPr>
          <p:cNvPr id="330" name="Google Shape;330;p49"/>
          <p:cNvSpPr txBox="1">
            <a:spLocks noGrp="1"/>
          </p:cNvSpPr>
          <p:nvPr>
            <p:ph type="subTitle" idx="16"/>
          </p:nvPr>
        </p:nvSpPr>
        <p:spPr>
          <a:xfrm>
            <a:off x="224125" y="4317425"/>
            <a:ext cx="20481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
        <p:nvSpPr>
          <p:cNvPr id="331" name="Google Shape;331;p49"/>
          <p:cNvSpPr txBox="1">
            <a:spLocks noGrp="1"/>
          </p:cNvSpPr>
          <p:nvPr>
            <p:ph type="subTitle" idx="17"/>
          </p:nvPr>
        </p:nvSpPr>
        <p:spPr>
          <a:xfrm>
            <a:off x="2441475" y="4317425"/>
            <a:ext cx="20529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
        <p:nvSpPr>
          <p:cNvPr id="332" name="Google Shape;332;p49"/>
          <p:cNvSpPr txBox="1">
            <a:spLocks noGrp="1"/>
          </p:cNvSpPr>
          <p:nvPr>
            <p:ph type="subTitle" idx="18"/>
          </p:nvPr>
        </p:nvSpPr>
        <p:spPr>
          <a:xfrm>
            <a:off x="4653113" y="4317425"/>
            <a:ext cx="20529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
        <p:nvSpPr>
          <p:cNvPr id="333" name="Google Shape;333;p49"/>
          <p:cNvSpPr txBox="1">
            <a:spLocks noGrp="1"/>
          </p:cNvSpPr>
          <p:nvPr>
            <p:ph type="subTitle" idx="19"/>
          </p:nvPr>
        </p:nvSpPr>
        <p:spPr>
          <a:xfrm>
            <a:off x="6876275" y="4329650"/>
            <a:ext cx="1707000" cy="303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usiness Data">
  <p:cSld name="CUSTOM_4">
    <p:spTree>
      <p:nvGrpSpPr>
        <p:cNvPr id="1" name="Shape 334"/>
        <p:cNvGrpSpPr/>
        <p:nvPr/>
      </p:nvGrpSpPr>
      <p:grpSpPr>
        <a:xfrm>
          <a:off x="0" y="0"/>
          <a:ext cx="0" cy="0"/>
          <a:chOff x="0" y="0"/>
          <a:chExt cx="0" cy="0"/>
        </a:xfrm>
      </p:grpSpPr>
      <p:cxnSp>
        <p:nvCxnSpPr>
          <p:cNvPr id="335" name="Google Shape;335;p50"/>
          <p:cNvCxnSpPr/>
          <p:nvPr/>
        </p:nvCxnSpPr>
        <p:spPr>
          <a:xfrm>
            <a:off x="-125" y="1984025"/>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36" name="Google Shape;336;p50"/>
          <p:cNvCxnSpPr/>
          <p:nvPr/>
        </p:nvCxnSpPr>
        <p:spPr>
          <a:xfrm>
            <a:off x="-125" y="2960983"/>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0"/>
          <p:cNvCxnSpPr/>
          <p:nvPr/>
        </p:nvCxnSpPr>
        <p:spPr>
          <a:xfrm>
            <a:off x="-125" y="3937942"/>
            <a:ext cx="8586300" cy="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0"/>
          <p:cNvCxnSpPr/>
          <p:nvPr/>
        </p:nvCxnSpPr>
        <p:spPr>
          <a:xfrm>
            <a:off x="-125" y="4914900"/>
            <a:ext cx="8586300" cy="0"/>
          </a:xfrm>
          <a:prstGeom prst="straightConnector1">
            <a:avLst/>
          </a:prstGeom>
          <a:noFill/>
          <a:ln w="9525" cap="flat" cmpd="sng">
            <a:solidFill>
              <a:schemeClr val="accent1"/>
            </a:solidFill>
            <a:prstDash val="solid"/>
            <a:round/>
            <a:headEnd type="none" w="med" len="med"/>
            <a:tailEnd type="none" w="med" len="med"/>
          </a:ln>
        </p:spPr>
      </p:cxnSp>
      <p:sp>
        <p:nvSpPr>
          <p:cNvPr id="339" name="Google Shape;339;p50"/>
          <p:cNvSpPr txBox="1">
            <a:spLocks noGrp="1"/>
          </p:cNvSpPr>
          <p:nvPr>
            <p:ph type="title"/>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cxnSp>
        <p:nvCxnSpPr>
          <p:cNvPr id="340" name="Google Shape;340;p50"/>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41" name="Google Shape;341;p50"/>
          <p:cNvSpPr txBox="1">
            <a:spLocks noGrp="1"/>
          </p:cNvSpPr>
          <p:nvPr>
            <p:ph type="title" idx="2"/>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42" name="Google Shape;342;p50"/>
          <p:cNvSpPr txBox="1">
            <a:spLocks noGrp="1"/>
          </p:cNvSpPr>
          <p:nvPr>
            <p:ph type="title" idx="3"/>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43" name="Google Shape;343;p50"/>
          <p:cNvSpPr txBox="1">
            <a:spLocks noGrp="1"/>
          </p:cNvSpPr>
          <p:nvPr>
            <p:ph type="title" idx="4"/>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344" name="Google Shape;344;p50"/>
          <p:cNvSpPr txBox="1">
            <a:spLocks noGrp="1"/>
          </p:cNvSpPr>
          <p:nvPr>
            <p:ph type="title" idx="5"/>
          </p:nvPr>
        </p:nvSpPr>
        <p:spPr>
          <a:xfrm>
            <a:off x="2276875" y="1018150"/>
            <a:ext cx="4233600" cy="976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45" name="Google Shape;345;p50"/>
          <p:cNvSpPr txBox="1">
            <a:spLocks noGrp="1"/>
          </p:cNvSpPr>
          <p:nvPr>
            <p:ph type="title" idx="6"/>
          </p:nvPr>
        </p:nvSpPr>
        <p:spPr>
          <a:xfrm>
            <a:off x="2276875" y="2961000"/>
            <a:ext cx="4233600" cy="976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46" name="Google Shape;346;p50"/>
          <p:cNvSpPr txBox="1">
            <a:spLocks noGrp="1"/>
          </p:cNvSpPr>
          <p:nvPr>
            <p:ph type="title" idx="7"/>
          </p:nvPr>
        </p:nvSpPr>
        <p:spPr>
          <a:xfrm>
            <a:off x="2283475" y="3943850"/>
            <a:ext cx="4233600" cy="973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47" name="Google Shape;347;p50"/>
          <p:cNvSpPr txBox="1">
            <a:spLocks noGrp="1"/>
          </p:cNvSpPr>
          <p:nvPr>
            <p:ph type="title" idx="8"/>
          </p:nvPr>
        </p:nvSpPr>
        <p:spPr>
          <a:xfrm>
            <a:off x="2276875" y="1984025"/>
            <a:ext cx="4233600" cy="976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48" name="Google Shape;348;p50"/>
          <p:cNvSpPr txBox="1">
            <a:spLocks noGrp="1"/>
          </p:cNvSpPr>
          <p:nvPr>
            <p:ph type="title" idx="9"/>
          </p:nvPr>
        </p:nvSpPr>
        <p:spPr>
          <a:xfrm>
            <a:off x="228600" y="1007225"/>
            <a:ext cx="2048100" cy="976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49" name="Google Shape;349;p50"/>
          <p:cNvSpPr txBox="1">
            <a:spLocks noGrp="1"/>
          </p:cNvSpPr>
          <p:nvPr>
            <p:ph type="title" idx="13"/>
          </p:nvPr>
        </p:nvSpPr>
        <p:spPr>
          <a:xfrm>
            <a:off x="228600" y="1984025"/>
            <a:ext cx="2048100" cy="976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50" name="Google Shape;350;p50"/>
          <p:cNvSpPr txBox="1">
            <a:spLocks noGrp="1"/>
          </p:cNvSpPr>
          <p:nvPr>
            <p:ph type="title" idx="14"/>
          </p:nvPr>
        </p:nvSpPr>
        <p:spPr>
          <a:xfrm>
            <a:off x="228600" y="2966525"/>
            <a:ext cx="2048100" cy="976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
        <p:nvSpPr>
          <p:cNvPr id="351" name="Google Shape;351;p50"/>
          <p:cNvSpPr txBox="1">
            <a:spLocks noGrp="1"/>
          </p:cNvSpPr>
          <p:nvPr>
            <p:ph type="title" idx="15"/>
          </p:nvPr>
        </p:nvSpPr>
        <p:spPr>
          <a:xfrm>
            <a:off x="228600" y="3938100"/>
            <a:ext cx="2048100" cy="973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allery 2">
  <p:cSld name="CUSTOM_5">
    <p:spTree>
      <p:nvGrpSpPr>
        <p:cNvPr id="1" name="Shape 352"/>
        <p:cNvGrpSpPr/>
        <p:nvPr/>
      </p:nvGrpSpPr>
      <p:grpSpPr>
        <a:xfrm>
          <a:off x="0" y="0"/>
          <a:ext cx="0" cy="0"/>
          <a:chOff x="0" y="0"/>
          <a:chExt cx="0" cy="0"/>
        </a:xfrm>
      </p:grpSpPr>
      <p:sp>
        <p:nvSpPr>
          <p:cNvPr id="353" name="Google Shape;353;p51"/>
          <p:cNvSpPr>
            <a:spLocks noGrp="1"/>
          </p:cNvSpPr>
          <p:nvPr>
            <p:ph type="pic" idx="2"/>
          </p:nvPr>
        </p:nvSpPr>
        <p:spPr>
          <a:xfrm>
            <a:off x="6875200" y="2571758"/>
            <a:ext cx="1707000" cy="2345400"/>
          </a:xfrm>
          <a:prstGeom prst="rect">
            <a:avLst/>
          </a:prstGeom>
          <a:noFill/>
          <a:ln>
            <a:noFill/>
          </a:ln>
        </p:spPr>
      </p:sp>
      <p:sp>
        <p:nvSpPr>
          <p:cNvPr id="354" name="Google Shape;354;p51"/>
          <p:cNvSpPr>
            <a:spLocks noGrp="1"/>
          </p:cNvSpPr>
          <p:nvPr>
            <p:ph type="pic" idx="3"/>
          </p:nvPr>
        </p:nvSpPr>
        <p:spPr>
          <a:xfrm>
            <a:off x="4486003" y="818401"/>
            <a:ext cx="4096200" cy="1588500"/>
          </a:xfrm>
          <a:prstGeom prst="rect">
            <a:avLst/>
          </a:prstGeom>
          <a:noFill/>
          <a:ln>
            <a:noFill/>
          </a:ln>
        </p:spPr>
      </p:sp>
      <p:cxnSp>
        <p:nvCxnSpPr>
          <p:cNvPr id="355" name="Google Shape;355;p51"/>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56" name="Google Shape;356;p51"/>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57" name="Google Shape;357;p51"/>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58" name="Google Shape;358;p51"/>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359" name="Google Shape;359;p51"/>
          <p:cNvSpPr>
            <a:spLocks noGrp="1"/>
          </p:cNvSpPr>
          <p:nvPr>
            <p:ph type="pic" idx="6"/>
          </p:nvPr>
        </p:nvSpPr>
        <p:spPr>
          <a:xfrm>
            <a:off x="228500" y="818404"/>
            <a:ext cx="2048100" cy="1588500"/>
          </a:xfrm>
          <a:prstGeom prst="rect">
            <a:avLst/>
          </a:prstGeom>
          <a:noFill/>
          <a:ln>
            <a:noFill/>
          </a:ln>
        </p:spPr>
      </p:sp>
      <p:sp>
        <p:nvSpPr>
          <p:cNvPr id="360" name="Google Shape;360;p51"/>
          <p:cNvSpPr>
            <a:spLocks noGrp="1"/>
          </p:cNvSpPr>
          <p:nvPr>
            <p:ph type="pic" idx="7"/>
          </p:nvPr>
        </p:nvSpPr>
        <p:spPr>
          <a:xfrm>
            <a:off x="233000" y="2571750"/>
            <a:ext cx="2039100" cy="2345400"/>
          </a:xfrm>
          <a:prstGeom prst="rect">
            <a:avLst/>
          </a:prstGeom>
          <a:noFill/>
          <a:ln>
            <a:noFill/>
          </a:ln>
        </p:spPr>
      </p:sp>
      <p:sp>
        <p:nvSpPr>
          <p:cNvPr id="361" name="Google Shape;361;p51"/>
          <p:cNvSpPr txBox="1">
            <a:spLocks noGrp="1"/>
          </p:cNvSpPr>
          <p:nvPr>
            <p:ph type="title" idx="8"/>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62" name="Google Shape;362;p51"/>
          <p:cNvSpPr>
            <a:spLocks noGrp="1"/>
          </p:cNvSpPr>
          <p:nvPr>
            <p:ph type="pic" idx="9"/>
          </p:nvPr>
        </p:nvSpPr>
        <p:spPr>
          <a:xfrm>
            <a:off x="2441450" y="2571750"/>
            <a:ext cx="2052900" cy="2345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roblem / Solution">
  <p:cSld name="CUSTOM_6">
    <p:spTree>
      <p:nvGrpSpPr>
        <p:cNvPr id="1" name="Shape 363"/>
        <p:cNvGrpSpPr/>
        <p:nvPr/>
      </p:nvGrpSpPr>
      <p:grpSpPr>
        <a:xfrm>
          <a:off x="0" y="0"/>
          <a:ext cx="0" cy="0"/>
          <a:chOff x="0" y="0"/>
          <a:chExt cx="0" cy="0"/>
        </a:xfrm>
      </p:grpSpPr>
      <p:sp>
        <p:nvSpPr>
          <p:cNvPr id="364" name="Google Shape;364;p52"/>
          <p:cNvSpPr>
            <a:spLocks noGrp="1"/>
          </p:cNvSpPr>
          <p:nvPr>
            <p:ph type="pic" idx="2"/>
          </p:nvPr>
        </p:nvSpPr>
        <p:spPr>
          <a:xfrm>
            <a:off x="228600" y="2559650"/>
            <a:ext cx="3914100" cy="2352000"/>
          </a:xfrm>
          <a:prstGeom prst="rect">
            <a:avLst/>
          </a:prstGeom>
          <a:noFill/>
          <a:ln>
            <a:noFill/>
          </a:ln>
        </p:spPr>
      </p:sp>
      <p:sp>
        <p:nvSpPr>
          <p:cNvPr id="365" name="Google Shape;365;p52"/>
          <p:cNvSpPr>
            <a:spLocks noGrp="1"/>
          </p:cNvSpPr>
          <p:nvPr>
            <p:ph type="pic" idx="3"/>
          </p:nvPr>
        </p:nvSpPr>
        <p:spPr>
          <a:xfrm>
            <a:off x="4658875" y="219850"/>
            <a:ext cx="3319200" cy="2352000"/>
          </a:xfrm>
          <a:prstGeom prst="rect">
            <a:avLst/>
          </a:prstGeom>
          <a:noFill/>
          <a:ln>
            <a:noFill/>
          </a:ln>
        </p:spPr>
      </p:sp>
      <p:cxnSp>
        <p:nvCxnSpPr>
          <p:cNvPr id="366" name="Google Shape;366;p52"/>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67" name="Google Shape;367;p52"/>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68" name="Google Shape;368;p52"/>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69" name="Google Shape;369;p52"/>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370" name="Google Shape;370;p52"/>
          <p:cNvSpPr txBox="1">
            <a:spLocks noGrp="1"/>
          </p:cNvSpPr>
          <p:nvPr>
            <p:ph type="title" idx="6"/>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71" name="Google Shape;371;p52"/>
          <p:cNvSpPr txBox="1">
            <a:spLocks noGrp="1"/>
          </p:cNvSpPr>
          <p:nvPr>
            <p:ph type="title" idx="7"/>
          </p:nvPr>
        </p:nvSpPr>
        <p:spPr>
          <a:xfrm>
            <a:off x="4669800" y="2656800"/>
            <a:ext cx="2036100" cy="297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72" name="Google Shape;372;p52"/>
          <p:cNvSpPr txBox="1">
            <a:spLocks noGrp="1"/>
          </p:cNvSpPr>
          <p:nvPr>
            <p:ph type="body" idx="1"/>
          </p:nvPr>
        </p:nvSpPr>
        <p:spPr>
          <a:xfrm>
            <a:off x="4658875" y="3030300"/>
            <a:ext cx="3148800" cy="18867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
        <p:nvSpPr>
          <p:cNvPr id="373" name="Google Shape;373;p52"/>
          <p:cNvSpPr txBox="1">
            <a:spLocks noGrp="1"/>
          </p:cNvSpPr>
          <p:nvPr>
            <p:ph type="title" idx="8"/>
          </p:nvPr>
        </p:nvSpPr>
        <p:spPr>
          <a:xfrm>
            <a:off x="234600" y="818400"/>
            <a:ext cx="2206800" cy="297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74" name="Google Shape;374;p52"/>
          <p:cNvSpPr txBox="1">
            <a:spLocks noGrp="1"/>
          </p:cNvSpPr>
          <p:nvPr>
            <p:ph type="body" idx="9"/>
          </p:nvPr>
        </p:nvSpPr>
        <p:spPr>
          <a:xfrm>
            <a:off x="229850" y="1328800"/>
            <a:ext cx="3148800" cy="1033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2"/>
              </a:buClr>
              <a:buSzPts val="900"/>
              <a:buFont typeface="Lexend Light"/>
              <a:buChar char="●"/>
              <a:defRPr>
                <a:solidFill>
                  <a:schemeClr val="dk2"/>
                </a:solidFill>
              </a:defRPr>
            </a:lvl1pPr>
            <a:lvl2pPr marL="914400" lvl="1" indent="-285750">
              <a:spcBef>
                <a:spcPts val="0"/>
              </a:spcBef>
              <a:spcAft>
                <a:spcPts val="0"/>
              </a:spcAft>
              <a:buClr>
                <a:schemeClr val="dk2"/>
              </a:buClr>
              <a:buSzPts val="900"/>
              <a:buFont typeface="Lexend Light"/>
              <a:buChar char="○"/>
              <a:defRPr>
                <a:solidFill>
                  <a:schemeClr val="dk2"/>
                </a:solidFill>
              </a:defRPr>
            </a:lvl2pPr>
            <a:lvl3pPr marL="1371600" lvl="2" indent="-285750">
              <a:spcBef>
                <a:spcPts val="0"/>
              </a:spcBef>
              <a:spcAft>
                <a:spcPts val="0"/>
              </a:spcAft>
              <a:buClr>
                <a:schemeClr val="dk2"/>
              </a:buClr>
              <a:buSzPts val="900"/>
              <a:buFont typeface="Lexend Light"/>
              <a:buChar char="■"/>
              <a:defRPr>
                <a:solidFill>
                  <a:schemeClr val="dk2"/>
                </a:solidFill>
              </a:defRPr>
            </a:lvl3pPr>
            <a:lvl4pPr marL="1828800" lvl="3" indent="-285750">
              <a:spcBef>
                <a:spcPts val="0"/>
              </a:spcBef>
              <a:spcAft>
                <a:spcPts val="0"/>
              </a:spcAft>
              <a:buClr>
                <a:schemeClr val="dk2"/>
              </a:buClr>
              <a:buSzPts val="900"/>
              <a:buFont typeface="Lexend Light"/>
              <a:buChar char="●"/>
              <a:defRPr>
                <a:solidFill>
                  <a:schemeClr val="dk2"/>
                </a:solidFill>
              </a:defRPr>
            </a:lvl4pPr>
            <a:lvl5pPr marL="2286000" lvl="4" indent="-285750">
              <a:spcBef>
                <a:spcPts val="0"/>
              </a:spcBef>
              <a:spcAft>
                <a:spcPts val="0"/>
              </a:spcAft>
              <a:buClr>
                <a:schemeClr val="dk2"/>
              </a:buClr>
              <a:buSzPts val="900"/>
              <a:buFont typeface="Lexend Light"/>
              <a:buChar char="○"/>
              <a:defRPr>
                <a:solidFill>
                  <a:schemeClr val="dk2"/>
                </a:solidFill>
              </a:defRPr>
            </a:lvl5pPr>
            <a:lvl6pPr marL="2743200" lvl="5" indent="-285750">
              <a:spcBef>
                <a:spcPts val="0"/>
              </a:spcBef>
              <a:spcAft>
                <a:spcPts val="0"/>
              </a:spcAft>
              <a:buClr>
                <a:schemeClr val="dk2"/>
              </a:buClr>
              <a:buSzPts val="900"/>
              <a:buFont typeface="Lexend Light"/>
              <a:buChar char="■"/>
              <a:defRPr>
                <a:solidFill>
                  <a:schemeClr val="dk2"/>
                </a:solidFill>
              </a:defRPr>
            </a:lvl6pPr>
            <a:lvl7pPr marL="3200400" lvl="6" indent="-285750">
              <a:spcBef>
                <a:spcPts val="0"/>
              </a:spcBef>
              <a:spcAft>
                <a:spcPts val="0"/>
              </a:spcAft>
              <a:buClr>
                <a:schemeClr val="dk2"/>
              </a:buClr>
              <a:buSzPts val="900"/>
              <a:buFont typeface="Lexend Light"/>
              <a:buChar char="●"/>
              <a:defRPr>
                <a:solidFill>
                  <a:schemeClr val="dk2"/>
                </a:solidFill>
              </a:defRPr>
            </a:lvl7pPr>
            <a:lvl8pPr marL="3657600" lvl="7" indent="-285750">
              <a:spcBef>
                <a:spcPts val="0"/>
              </a:spcBef>
              <a:spcAft>
                <a:spcPts val="0"/>
              </a:spcAft>
              <a:buClr>
                <a:schemeClr val="dk2"/>
              </a:buClr>
              <a:buSzPts val="900"/>
              <a:buFont typeface="Lexend Light"/>
              <a:buChar char="○"/>
              <a:defRPr>
                <a:solidFill>
                  <a:schemeClr val="dk2"/>
                </a:solidFill>
              </a:defRPr>
            </a:lvl8pPr>
            <a:lvl9pPr marL="4114800" lvl="8" indent="-285750">
              <a:spcBef>
                <a:spcPts val="0"/>
              </a:spcBef>
              <a:spcAft>
                <a:spcPts val="0"/>
              </a:spcAft>
              <a:buClr>
                <a:schemeClr val="dk2"/>
              </a:buClr>
              <a:buSzPts val="900"/>
              <a:buFont typeface="Lexend Light"/>
              <a:buChar char="■"/>
              <a:defRPr>
                <a:solidFill>
                  <a:schemeClr val="dk2"/>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esearch / Finding">
  <p:cSld name="CUSTOM_7">
    <p:spTree>
      <p:nvGrpSpPr>
        <p:cNvPr id="1" name="Shape 375"/>
        <p:cNvGrpSpPr/>
        <p:nvPr/>
      </p:nvGrpSpPr>
      <p:grpSpPr>
        <a:xfrm>
          <a:off x="0" y="0"/>
          <a:ext cx="0" cy="0"/>
          <a:chOff x="0" y="0"/>
          <a:chExt cx="0" cy="0"/>
        </a:xfrm>
      </p:grpSpPr>
      <p:sp>
        <p:nvSpPr>
          <p:cNvPr id="376" name="Google Shape;376;p53"/>
          <p:cNvSpPr>
            <a:spLocks noGrp="1"/>
          </p:cNvSpPr>
          <p:nvPr>
            <p:ph type="pic" idx="2"/>
          </p:nvPr>
        </p:nvSpPr>
        <p:spPr>
          <a:xfrm>
            <a:off x="228600" y="1984250"/>
            <a:ext cx="2517600" cy="2927400"/>
          </a:xfrm>
          <a:prstGeom prst="rect">
            <a:avLst/>
          </a:prstGeom>
          <a:noFill/>
          <a:ln>
            <a:noFill/>
          </a:ln>
        </p:spPr>
      </p:sp>
      <p:sp>
        <p:nvSpPr>
          <p:cNvPr id="377" name="Google Shape;377;p53"/>
          <p:cNvSpPr>
            <a:spLocks noGrp="1"/>
          </p:cNvSpPr>
          <p:nvPr>
            <p:ph type="pic" idx="3"/>
          </p:nvPr>
        </p:nvSpPr>
        <p:spPr>
          <a:xfrm>
            <a:off x="2972440" y="1984250"/>
            <a:ext cx="2623500" cy="2927400"/>
          </a:xfrm>
          <a:prstGeom prst="rect">
            <a:avLst/>
          </a:prstGeom>
          <a:noFill/>
          <a:ln>
            <a:noFill/>
          </a:ln>
        </p:spPr>
      </p:sp>
      <p:cxnSp>
        <p:nvCxnSpPr>
          <p:cNvPr id="378" name="Google Shape;378;p53"/>
          <p:cNvCxnSpPr/>
          <p:nvPr/>
        </p:nvCxnSpPr>
        <p:spPr>
          <a:xfrm>
            <a:off x="8586257" y="1"/>
            <a:ext cx="0" cy="5144100"/>
          </a:xfrm>
          <a:prstGeom prst="straightConnector1">
            <a:avLst/>
          </a:prstGeom>
          <a:noFill/>
          <a:ln w="9525" cap="flat" cmpd="sng">
            <a:solidFill>
              <a:schemeClr val="accent1"/>
            </a:solidFill>
            <a:prstDash val="solid"/>
            <a:round/>
            <a:headEnd type="none" w="med" len="med"/>
            <a:tailEnd type="none" w="med" len="med"/>
          </a:ln>
        </p:spPr>
      </p:cxnSp>
      <p:sp>
        <p:nvSpPr>
          <p:cNvPr id="379" name="Google Shape;379;p53"/>
          <p:cNvSpPr txBox="1">
            <a:spLocks noGrp="1"/>
          </p:cNvSpPr>
          <p:nvPr>
            <p:ph type="title"/>
          </p:nvPr>
        </p:nvSpPr>
        <p:spPr>
          <a:xfrm rot="-5400000">
            <a:off x="8360500" y="443600"/>
            <a:ext cx="1020300" cy="560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380" name="Google Shape;380;p53"/>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a:endParaRPr/>
          </a:p>
        </p:txBody>
      </p:sp>
      <p:sp>
        <p:nvSpPr>
          <p:cNvPr id="381" name="Google Shape;381;p53"/>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a:endParaRPr/>
          </a:p>
        </p:txBody>
      </p:sp>
      <p:sp>
        <p:nvSpPr>
          <p:cNvPr id="382" name="Google Shape;382;p53"/>
          <p:cNvSpPr txBox="1">
            <a:spLocks noGrp="1"/>
          </p:cNvSpPr>
          <p:nvPr>
            <p:ph type="title" idx="6"/>
          </p:nvPr>
        </p:nvSpPr>
        <p:spPr>
          <a:xfrm>
            <a:off x="239525" y="818400"/>
            <a:ext cx="3139200" cy="10203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a:endParaRPr/>
          </a:p>
        </p:txBody>
      </p:sp>
      <p:sp>
        <p:nvSpPr>
          <p:cNvPr id="383" name="Google Shape;383;p53"/>
          <p:cNvSpPr txBox="1">
            <a:spLocks noGrp="1"/>
          </p:cNvSpPr>
          <p:nvPr>
            <p:ph type="title" idx="7"/>
          </p:nvPr>
        </p:nvSpPr>
        <p:spPr>
          <a:xfrm>
            <a:off x="228600" y="219850"/>
            <a:ext cx="2048100" cy="297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4" name="Google Shape;384;p53"/>
          <p:cNvSpPr>
            <a:spLocks noGrp="1"/>
          </p:cNvSpPr>
          <p:nvPr>
            <p:ph type="pic" idx="8"/>
          </p:nvPr>
        </p:nvSpPr>
        <p:spPr>
          <a:xfrm>
            <a:off x="5760651" y="1984250"/>
            <a:ext cx="2822700" cy="2927400"/>
          </a:xfrm>
          <a:prstGeom prst="rect">
            <a:avLst/>
          </a:prstGeom>
          <a:noFill/>
          <a:ln>
            <a:noFill/>
          </a:ln>
        </p:spPr>
      </p:sp>
      <p:sp>
        <p:nvSpPr>
          <p:cNvPr id="385" name="Google Shape;385;p53"/>
          <p:cNvSpPr txBox="1">
            <a:spLocks noGrp="1"/>
          </p:cNvSpPr>
          <p:nvPr>
            <p:ph type="body" idx="1"/>
          </p:nvPr>
        </p:nvSpPr>
        <p:spPr>
          <a:xfrm>
            <a:off x="4494275" y="219850"/>
            <a:ext cx="3319200" cy="1183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Lexend Light"/>
              <a:buChar char="●"/>
              <a:defRPr sz="1200">
                <a:solidFill>
                  <a:schemeClr val="dk2"/>
                </a:solidFill>
              </a:defRPr>
            </a:lvl1pPr>
            <a:lvl2pPr marL="914400" lvl="1" indent="-304800">
              <a:spcBef>
                <a:spcPts val="0"/>
              </a:spcBef>
              <a:spcAft>
                <a:spcPts val="0"/>
              </a:spcAft>
              <a:buClr>
                <a:schemeClr val="dk2"/>
              </a:buClr>
              <a:buSzPts val="1200"/>
              <a:buFont typeface="Lexend Light"/>
              <a:buChar char="○"/>
              <a:defRPr sz="1200">
                <a:solidFill>
                  <a:schemeClr val="dk2"/>
                </a:solidFill>
              </a:defRPr>
            </a:lvl2pPr>
            <a:lvl3pPr marL="1371600" lvl="2" indent="-304800">
              <a:spcBef>
                <a:spcPts val="0"/>
              </a:spcBef>
              <a:spcAft>
                <a:spcPts val="0"/>
              </a:spcAft>
              <a:buClr>
                <a:schemeClr val="dk2"/>
              </a:buClr>
              <a:buSzPts val="1200"/>
              <a:buFont typeface="Lexend Light"/>
              <a:buChar char="■"/>
              <a:defRPr sz="1200">
                <a:solidFill>
                  <a:schemeClr val="dk2"/>
                </a:solidFill>
              </a:defRPr>
            </a:lvl3pPr>
            <a:lvl4pPr marL="1828800" lvl="3" indent="-304800">
              <a:spcBef>
                <a:spcPts val="0"/>
              </a:spcBef>
              <a:spcAft>
                <a:spcPts val="0"/>
              </a:spcAft>
              <a:buClr>
                <a:schemeClr val="dk2"/>
              </a:buClr>
              <a:buSzPts val="1200"/>
              <a:buFont typeface="Lexend Light"/>
              <a:buChar char="●"/>
              <a:defRPr sz="1200">
                <a:solidFill>
                  <a:schemeClr val="dk2"/>
                </a:solidFill>
              </a:defRPr>
            </a:lvl4pPr>
            <a:lvl5pPr marL="2286000" lvl="4" indent="-304800">
              <a:spcBef>
                <a:spcPts val="0"/>
              </a:spcBef>
              <a:spcAft>
                <a:spcPts val="0"/>
              </a:spcAft>
              <a:buClr>
                <a:schemeClr val="dk2"/>
              </a:buClr>
              <a:buSzPts val="1200"/>
              <a:buFont typeface="Lexend Light"/>
              <a:buChar char="○"/>
              <a:defRPr sz="1200">
                <a:solidFill>
                  <a:schemeClr val="dk2"/>
                </a:solidFill>
              </a:defRPr>
            </a:lvl5pPr>
            <a:lvl6pPr marL="2743200" lvl="5" indent="-304800">
              <a:spcBef>
                <a:spcPts val="0"/>
              </a:spcBef>
              <a:spcAft>
                <a:spcPts val="0"/>
              </a:spcAft>
              <a:buClr>
                <a:schemeClr val="dk2"/>
              </a:buClr>
              <a:buSzPts val="1200"/>
              <a:buFont typeface="Lexend Light"/>
              <a:buChar char="■"/>
              <a:defRPr sz="1200">
                <a:solidFill>
                  <a:schemeClr val="dk2"/>
                </a:solidFill>
              </a:defRPr>
            </a:lvl6pPr>
            <a:lvl7pPr marL="3200400" lvl="6" indent="-304800">
              <a:spcBef>
                <a:spcPts val="0"/>
              </a:spcBef>
              <a:spcAft>
                <a:spcPts val="0"/>
              </a:spcAft>
              <a:buClr>
                <a:schemeClr val="dk2"/>
              </a:buClr>
              <a:buSzPts val="1200"/>
              <a:buFont typeface="Lexend Light"/>
              <a:buChar char="●"/>
              <a:defRPr sz="1200">
                <a:solidFill>
                  <a:schemeClr val="dk2"/>
                </a:solidFill>
              </a:defRPr>
            </a:lvl7pPr>
            <a:lvl8pPr marL="3657600" lvl="7" indent="-304800">
              <a:spcBef>
                <a:spcPts val="0"/>
              </a:spcBef>
              <a:spcAft>
                <a:spcPts val="0"/>
              </a:spcAft>
              <a:buClr>
                <a:schemeClr val="dk2"/>
              </a:buClr>
              <a:buSzPts val="1200"/>
              <a:buFont typeface="Lexend Light"/>
              <a:buChar char="○"/>
              <a:defRPr sz="1200">
                <a:solidFill>
                  <a:schemeClr val="dk2"/>
                </a:solidFill>
              </a:defRPr>
            </a:lvl8pPr>
            <a:lvl9pPr marL="4114800" lvl="8" indent="-304800">
              <a:spcBef>
                <a:spcPts val="0"/>
              </a:spcBef>
              <a:spcAft>
                <a:spcPts val="0"/>
              </a:spcAft>
              <a:buClr>
                <a:schemeClr val="dk2"/>
              </a:buClr>
              <a:buSzPts val="1200"/>
              <a:buFont typeface="Lexend Light"/>
              <a:buChar char="■"/>
              <a:defRPr sz="12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219850"/>
            <a:ext cx="5962800" cy="82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a:endParaRPr/>
          </a:p>
        </p:txBody>
      </p:sp>
      <p:sp>
        <p:nvSpPr>
          <p:cNvPr id="52" name="Google Shape;52;p13"/>
          <p:cNvSpPr txBox="1">
            <a:spLocks noGrp="1"/>
          </p:cNvSpPr>
          <p:nvPr>
            <p:ph type="body" idx="1"/>
          </p:nvPr>
        </p:nvSpPr>
        <p:spPr>
          <a:xfrm>
            <a:off x="4658875" y="1403700"/>
            <a:ext cx="4256400" cy="2067600"/>
          </a:xfrm>
          <a:prstGeom prst="rect">
            <a:avLst/>
          </a:prstGeom>
          <a:noFill/>
          <a:ln>
            <a:noFill/>
          </a:ln>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marL="914400" lvl="1"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marL="1371600" lvl="2"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marL="1828800" lvl="3"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marL="2286000" lvl="4"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marL="2743200" lvl="5"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marL="3200400" lvl="6"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marL="3657600" lvl="7"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marL="4114800" lvl="8" indent="-28575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4.png"/><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51.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49.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3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4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9"/>
        <p:cNvGrpSpPr/>
        <p:nvPr/>
      </p:nvGrpSpPr>
      <p:grpSpPr>
        <a:xfrm>
          <a:off x="0" y="0"/>
          <a:ext cx="0" cy="0"/>
          <a:chOff x="0" y="0"/>
          <a:chExt cx="0" cy="0"/>
        </a:xfrm>
      </p:grpSpPr>
      <p:pic>
        <p:nvPicPr>
          <p:cNvPr id="390" name="Google Shape;390;p54" descr="Orange, blue, and red abstract ribbon."/>
          <p:cNvPicPr preferRelativeResize="0">
            <a:picLocks noGrp="1"/>
          </p:cNvPicPr>
          <p:nvPr>
            <p:ph type="pic" idx="2"/>
          </p:nvPr>
        </p:nvPicPr>
        <p:blipFill rotWithShape="1">
          <a:blip r:embed="rId3">
            <a:alphaModFix/>
          </a:blip>
          <a:srcRect t="19283" b="19283"/>
          <a:stretch/>
        </p:blipFill>
        <p:spPr>
          <a:xfrm>
            <a:off x="0" y="0"/>
            <a:ext cx="9109202" cy="5143500"/>
          </a:xfrm>
          <a:prstGeom prst="rect">
            <a:avLst/>
          </a:prstGeom>
        </p:spPr>
      </p:pic>
      <p:sp>
        <p:nvSpPr>
          <p:cNvPr id="391" name="Google Shape;391;p54"/>
          <p:cNvSpPr txBox="1">
            <a:spLocks noGrp="1"/>
          </p:cNvSpPr>
          <p:nvPr>
            <p:ph type="title"/>
          </p:nvPr>
        </p:nvSpPr>
        <p:spPr>
          <a:xfrm>
            <a:off x="253400" y="327925"/>
            <a:ext cx="7724700" cy="23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7369"/>
              <a:t>Traffic</a:t>
            </a:r>
            <a:endParaRPr sz="7369"/>
          </a:p>
          <a:p>
            <a:pPr marL="0" lvl="0" indent="0" algn="l" rtl="0">
              <a:spcBef>
                <a:spcPts val="0"/>
              </a:spcBef>
              <a:spcAft>
                <a:spcPts val="0"/>
              </a:spcAft>
              <a:buSzPts val="990"/>
              <a:buNone/>
            </a:pPr>
            <a:r>
              <a:rPr lang="en" sz="7369"/>
              <a:t>Congestion</a:t>
            </a:r>
            <a:endParaRPr sz="7100"/>
          </a:p>
        </p:txBody>
      </p:sp>
      <p:pic>
        <p:nvPicPr>
          <p:cNvPr id="392" name="Google Shape;392;p54"/>
          <p:cNvPicPr preferRelativeResize="0"/>
          <p:nvPr/>
        </p:nvPicPr>
        <p:blipFill>
          <a:blip r:embed="rId4">
            <a:alphaModFix/>
          </a:blip>
          <a:stretch>
            <a:fillRect/>
          </a:stretch>
        </p:blipFill>
        <p:spPr>
          <a:xfrm>
            <a:off x="1024625" y="3203275"/>
            <a:ext cx="7601551" cy="166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3"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484" name="Google Shape;484;p63"/>
          <p:cNvSpPr txBox="1"/>
          <p:nvPr/>
        </p:nvSpPr>
        <p:spPr>
          <a:xfrm>
            <a:off x="333900" y="1202400"/>
            <a:ext cx="4060800" cy="27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1D1D1D"/>
              </a:solidFill>
              <a:latin typeface="Lexend"/>
              <a:ea typeface="Lexend"/>
              <a:cs typeface="Lexend"/>
              <a:sym typeface="Lexend"/>
            </a:endParaRPr>
          </a:p>
        </p:txBody>
      </p:sp>
      <p:pic>
        <p:nvPicPr>
          <p:cNvPr id="485" name="Google Shape;485;p63" descr="Traffic Jam Of Cars Stock Clipart | Royalty-Free | FreeImages"/>
          <p:cNvPicPr preferRelativeResize="0"/>
          <p:nvPr/>
        </p:nvPicPr>
        <p:blipFill>
          <a:blip r:embed="rId4">
            <a:alphaModFix/>
          </a:blip>
          <a:stretch>
            <a:fillRect/>
          </a:stretch>
        </p:blipFill>
        <p:spPr>
          <a:xfrm>
            <a:off x="915900" y="1013325"/>
            <a:ext cx="6805200" cy="4088608"/>
          </a:xfrm>
          <a:prstGeom prst="rect">
            <a:avLst/>
          </a:prstGeom>
          <a:noFill/>
          <a:ln>
            <a:noFill/>
          </a:ln>
        </p:spPr>
      </p:pic>
      <p:pic>
        <p:nvPicPr>
          <p:cNvPr id="486" name="Google Shape;486;p63" descr="4,534 Descriptive Statistics Stock Vectors and Vector Art ..."/>
          <p:cNvPicPr preferRelativeResize="0"/>
          <p:nvPr/>
        </p:nvPicPr>
        <p:blipFill>
          <a:blip r:embed="rId5">
            <a:alphaModFix/>
          </a:blip>
          <a:stretch>
            <a:fillRect/>
          </a:stretch>
        </p:blipFill>
        <p:spPr>
          <a:xfrm>
            <a:off x="7035974" y="915900"/>
            <a:ext cx="2108025" cy="1927600"/>
          </a:xfrm>
          <a:prstGeom prst="rect">
            <a:avLst/>
          </a:prstGeom>
          <a:noFill/>
          <a:ln>
            <a:noFill/>
          </a:ln>
        </p:spPr>
      </p:pic>
      <p:pic>
        <p:nvPicPr>
          <p:cNvPr id="487" name="Google Shape;487;p63"/>
          <p:cNvPicPr preferRelativeResize="0"/>
          <p:nvPr/>
        </p:nvPicPr>
        <p:blipFill>
          <a:blip r:embed="rId6">
            <a:alphaModFix/>
          </a:blip>
          <a:stretch>
            <a:fillRect/>
          </a:stretch>
        </p:blipFill>
        <p:spPr>
          <a:xfrm>
            <a:off x="-63225" y="0"/>
            <a:ext cx="1815901" cy="785225"/>
          </a:xfrm>
          <a:prstGeom prst="rect">
            <a:avLst/>
          </a:prstGeom>
          <a:noFill/>
          <a:ln>
            <a:noFill/>
          </a:ln>
        </p:spPr>
      </p:pic>
      <p:sp>
        <p:nvSpPr>
          <p:cNvPr id="488" name="Google Shape;488;p63"/>
          <p:cNvSpPr/>
          <p:nvPr/>
        </p:nvSpPr>
        <p:spPr>
          <a:xfrm>
            <a:off x="363625" y="1113550"/>
            <a:ext cx="6805200" cy="95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489" name="Google Shape;489;p63"/>
          <p:cNvSpPr txBox="1"/>
          <p:nvPr/>
        </p:nvSpPr>
        <p:spPr>
          <a:xfrm>
            <a:off x="1548775" y="1294600"/>
            <a:ext cx="44349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dk1"/>
                </a:solidFill>
              </a:rPr>
              <a:t>Descriptive Analysis</a:t>
            </a:r>
            <a:endParaRPr sz="3200"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64"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495" name="Google Shape;495;p64"/>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rPr>
              <a:t>Time Series Trends and Traffic Count</a:t>
            </a:r>
            <a:endParaRPr sz="2600">
              <a:solidFill>
                <a:schemeClr val="dk1"/>
              </a:solidFill>
            </a:endParaRPr>
          </a:p>
        </p:txBody>
      </p:sp>
      <p:pic>
        <p:nvPicPr>
          <p:cNvPr id="496" name="Google Shape;496;p64"/>
          <p:cNvPicPr preferRelativeResize="0"/>
          <p:nvPr/>
        </p:nvPicPr>
        <p:blipFill>
          <a:blip r:embed="rId4">
            <a:alphaModFix/>
          </a:blip>
          <a:stretch>
            <a:fillRect/>
          </a:stretch>
        </p:blipFill>
        <p:spPr>
          <a:xfrm>
            <a:off x="555150" y="1013325"/>
            <a:ext cx="8033700" cy="401685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65"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02" name="Google Shape;502;p65"/>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dk1"/>
                </a:solidFill>
              </a:rPr>
              <a:t>Histogram of Traffic Counts</a:t>
            </a:r>
            <a:endParaRPr sz="3100">
              <a:solidFill>
                <a:schemeClr val="dk1"/>
              </a:solidFill>
            </a:endParaRPr>
          </a:p>
        </p:txBody>
      </p:sp>
      <p:pic>
        <p:nvPicPr>
          <p:cNvPr id="503" name="Google Shape;503;p65"/>
          <p:cNvPicPr preferRelativeResize="0"/>
          <p:nvPr/>
        </p:nvPicPr>
        <p:blipFill>
          <a:blip r:embed="rId4">
            <a:alphaModFix/>
          </a:blip>
          <a:stretch>
            <a:fillRect/>
          </a:stretch>
        </p:blipFill>
        <p:spPr>
          <a:xfrm>
            <a:off x="514350" y="1013325"/>
            <a:ext cx="8115299" cy="405765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66"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09" name="Google Shape;509;p66"/>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rPr>
              <a:t>Box Plot of Monthly Traffic Counts</a:t>
            </a:r>
            <a:endParaRPr sz="2800">
              <a:solidFill>
                <a:schemeClr val="dk1"/>
              </a:solidFill>
            </a:endParaRPr>
          </a:p>
        </p:txBody>
      </p:sp>
      <p:pic>
        <p:nvPicPr>
          <p:cNvPr id="510" name="Google Shape;510;p66"/>
          <p:cNvPicPr preferRelativeResize="0"/>
          <p:nvPr/>
        </p:nvPicPr>
        <p:blipFill>
          <a:blip r:embed="rId4">
            <a:alphaModFix/>
          </a:blip>
          <a:stretch>
            <a:fillRect/>
          </a:stretch>
        </p:blipFill>
        <p:spPr>
          <a:xfrm>
            <a:off x="514350" y="942050"/>
            <a:ext cx="8115299" cy="405765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67"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16" name="Google Shape;516;p67"/>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rPr>
              <a:t>Scatter Plot: Traffic Count vs Time</a:t>
            </a:r>
            <a:endParaRPr sz="2800">
              <a:solidFill>
                <a:schemeClr val="dk1"/>
              </a:solidFill>
            </a:endParaRPr>
          </a:p>
        </p:txBody>
      </p:sp>
      <p:pic>
        <p:nvPicPr>
          <p:cNvPr id="517" name="Google Shape;517;p67"/>
          <p:cNvPicPr preferRelativeResize="0"/>
          <p:nvPr/>
        </p:nvPicPr>
        <p:blipFill>
          <a:blip r:embed="rId4">
            <a:alphaModFix/>
          </a:blip>
          <a:stretch>
            <a:fillRect/>
          </a:stretch>
        </p:blipFill>
        <p:spPr>
          <a:xfrm>
            <a:off x="509750" y="918300"/>
            <a:ext cx="8124500" cy="406225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68"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23" name="Google Shape;523;p68"/>
          <p:cNvSpPr txBox="1"/>
          <p:nvPr/>
        </p:nvSpPr>
        <p:spPr>
          <a:xfrm>
            <a:off x="333900" y="1202400"/>
            <a:ext cx="4060800" cy="27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1D1D1D"/>
              </a:solidFill>
              <a:latin typeface="Lexend"/>
              <a:ea typeface="Lexend"/>
              <a:cs typeface="Lexend"/>
              <a:sym typeface="Lexend"/>
            </a:endParaRPr>
          </a:p>
        </p:txBody>
      </p:sp>
      <p:pic>
        <p:nvPicPr>
          <p:cNvPr id="524" name="Google Shape;524;p68" descr="Traffic Congestion: Over 2,488 Royalty-Free Licensable Stock ..."/>
          <p:cNvPicPr preferRelativeResize="0"/>
          <p:nvPr/>
        </p:nvPicPr>
        <p:blipFill rotWithShape="1">
          <a:blip r:embed="rId4">
            <a:alphaModFix/>
          </a:blip>
          <a:srcRect b="5060"/>
          <a:stretch/>
        </p:blipFill>
        <p:spPr>
          <a:xfrm>
            <a:off x="2264075" y="926225"/>
            <a:ext cx="5152950" cy="4217275"/>
          </a:xfrm>
          <a:prstGeom prst="rect">
            <a:avLst/>
          </a:prstGeom>
          <a:noFill/>
          <a:ln>
            <a:noFill/>
          </a:ln>
        </p:spPr>
      </p:pic>
      <p:pic>
        <p:nvPicPr>
          <p:cNvPr id="525" name="Google Shape;525;p68" descr="Free Predicting Cliparts, Download Free Predicting Cliparts ..."/>
          <p:cNvPicPr preferRelativeResize="0"/>
          <p:nvPr/>
        </p:nvPicPr>
        <p:blipFill>
          <a:blip r:embed="rId5">
            <a:alphaModFix/>
          </a:blip>
          <a:stretch>
            <a:fillRect/>
          </a:stretch>
        </p:blipFill>
        <p:spPr>
          <a:xfrm>
            <a:off x="6978525" y="1662450"/>
            <a:ext cx="1997955" cy="2581276"/>
          </a:xfrm>
          <a:prstGeom prst="rect">
            <a:avLst/>
          </a:prstGeom>
          <a:noFill/>
          <a:ln>
            <a:noFill/>
          </a:ln>
        </p:spPr>
      </p:pic>
      <p:pic>
        <p:nvPicPr>
          <p:cNvPr id="526" name="Google Shape;526;p68" descr="statistics clip art icon 13659581 Vector Art at Vecteezy"/>
          <p:cNvPicPr preferRelativeResize="0"/>
          <p:nvPr/>
        </p:nvPicPr>
        <p:blipFill>
          <a:blip r:embed="rId6">
            <a:alphaModFix/>
          </a:blip>
          <a:stretch>
            <a:fillRect/>
          </a:stretch>
        </p:blipFill>
        <p:spPr>
          <a:xfrm>
            <a:off x="257900" y="2219863"/>
            <a:ext cx="1828800" cy="1828800"/>
          </a:xfrm>
          <a:prstGeom prst="rect">
            <a:avLst/>
          </a:prstGeom>
          <a:noFill/>
          <a:ln>
            <a:noFill/>
          </a:ln>
        </p:spPr>
      </p:pic>
      <p:pic>
        <p:nvPicPr>
          <p:cNvPr id="527" name="Google Shape;527;p68"/>
          <p:cNvPicPr preferRelativeResize="0"/>
          <p:nvPr/>
        </p:nvPicPr>
        <p:blipFill>
          <a:blip r:embed="rId7">
            <a:alphaModFix/>
          </a:blip>
          <a:stretch>
            <a:fillRect/>
          </a:stretch>
        </p:blipFill>
        <p:spPr>
          <a:xfrm>
            <a:off x="0" y="124237"/>
            <a:ext cx="1815901" cy="785225"/>
          </a:xfrm>
          <a:prstGeom prst="rect">
            <a:avLst/>
          </a:prstGeom>
          <a:noFill/>
          <a:ln>
            <a:noFill/>
          </a:ln>
        </p:spPr>
      </p:pic>
      <p:sp>
        <p:nvSpPr>
          <p:cNvPr id="528" name="Google Shape;528;p68"/>
          <p:cNvSpPr/>
          <p:nvPr/>
        </p:nvSpPr>
        <p:spPr>
          <a:xfrm>
            <a:off x="1179950" y="897600"/>
            <a:ext cx="7321200" cy="101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529" name="Google Shape;529;p68"/>
          <p:cNvSpPr txBox="1"/>
          <p:nvPr/>
        </p:nvSpPr>
        <p:spPr>
          <a:xfrm>
            <a:off x="1428050" y="1011000"/>
            <a:ext cx="6825000" cy="7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dk1"/>
                </a:solidFill>
              </a:rPr>
              <a:t>Statistical and Predictive Analysis</a:t>
            </a:r>
            <a:endParaRPr sz="32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69"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35" name="Google Shape;535;p69"/>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dk1"/>
                </a:solidFill>
              </a:rPr>
              <a:t>Seasonal Line Chart</a:t>
            </a:r>
            <a:endParaRPr sz="3100">
              <a:solidFill>
                <a:schemeClr val="dk1"/>
              </a:solidFill>
            </a:endParaRPr>
          </a:p>
        </p:txBody>
      </p:sp>
      <p:pic>
        <p:nvPicPr>
          <p:cNvPr id="536" name="Google Shape;536;p69"/>
          <p:cNvPicPr preferRelativeResize="0"/>
          <p:nvPr/>
        </p:nvPicPr>
        <p:blipFill>
          <a:blip r:embed="rId4">
            <a:alphaModFix/>
          </a:blip>
          <a:stretch>
            <a:fillRect/>
          </a:stretch>
        </p:blipFill>
        <p:spPr>
          <a:xfrm>
            <a:off x="690631" y="894525"/>
            <a:ext cx="7762744" cy="413017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70"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42" name="Google Shape;542;p70"/>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rPr>
              <a:t>Average Traffic Count by Month</a:t>
            </a:r>
            <a:endParaRPr sz="3000">
              <a:solidFill>
                <a:schemeClr val="dk1"/>
              </a:solidFill>
            </a:endParaRPr>
          </a:p>
        </p:txBody>
      </p:sp>
      <p:pic>
        <p:nvPicPr>
          <p:cNvPr id="543" name="Google Shape;543;p70"/>
          <p:cNvPicPr preferRelativeResize="0"/>
          <p:nvPr/>
        </p:nvPicPr>
        <p:blipFill>
          <a:blip r:embed="rId4">
            <a:alphaModFix/>
          </a:blip>
          <a:stretch>
            <a:fillRect/>
          </a:stretch>
        </p:blipFill>
        <p:spPr>
          <a:xfrm>
            <a:off x="1092425" y="925300"/>
            <a:ext cx="7543800" cy="4122493"/>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71"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549" name="Google Shape;549;p71"/>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rPr>
              <a:t>Heatmap of Monthly Traffic Trends</a:t>
            </a:r>
            <a:endParaRPr sz="2700">
              <a:solidFill>
                <a:schemeClr val="dk1"/>
              </a:solidFill>
            </a:endParaRPr>
          </a:p>
        </p:txBody>
      </p:sp>
      <p:pic>
        <p:nvPicPr>
          <p:cNvPr id="550" name="Google Shape;550;p71"/>
          <p:cNvPicPr preferRelativeResize="0"/>
          <p:nvPr/>
        </p:nvPicPr>
        <p:blipFill>
          <a:blip r:embed="rId4">
            <a:alphaModFix/>
          </a:blip>
          <a:stretch>
            <a:fillRect/>
          </a:stretch>
        </p:blipFill>
        <p:spPr>
          <a:xfrm>
            <a:off x="1165888" y="818400"/>
            <a:ext cx="6306624" cy="420442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2"/>
          <p:cNvSpPr txBox="1">
            <a:spLocks noGrp="1"/>
          </p:cNvSpPr>
          <p:nvPr>
            <p:ph type="title" idx="3"/>
          </p:nvPr>
        </p:nvSpPr>
        <p:spPr>
          <a:xfrm>
            <a:off x="8583300" y="4329650"/>
            <a:ext cx="5676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t>
            </a:r>
            <a:endParaRPr/>
          </a:p>
        </p:txBody>
      </p:sp>
      <p:pic>
        <p:nvPicPr>
          <p:cNvPr id="556" name="Google Shape;556;p72" descr="Iridescent abstract design."/>
          <p:cNvPicPr preferRelativeResize="0">
            <a:picLocks noGrp="1"/>
          </p:cNvPicPr>
          <p:nvPr>
            <p:ph type="pic" idx="4"/>
          </p:nvPr>
        </p:nvPicPr>
        <p:blipFill rotWithShape="1">
          <a:blip r:embed="rId3">
            <a:alphaModFix/>
          </a:blip>
          <a:srcRect t="12524" b="12524"/>
          <a:stretch/>
        </p:blipFill>
        <p:spPr>
          <a:xfrm>
            <a:off x="0" y="0"/>
            <a:ext cx="9144003" cy="5143500"/>
          </a:xfrm>
          <a:prstGeom prst="rect">
            <a:avLst/>
          </a:prstGeom>
        </p:spPr>
      </p:pic>
      <p:sp>
        <p:nvSpPr>
          <p:cNvPr id="557" name="Google Shape;557;p72"/>
          <p:cNvSpPr/>
          <p:nvPr/>
        </p:nvSpPr>
        <p:spPr>
          <a:xfrm>
            <a:off x="363625" y="1113550"/>
            <a:ext cx="8212200" cy="16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558" name="Google Shape;558;p72"/>
          <p:cNvSpPr txBox="1"/>
          <p:nvPr/>
        </p:nvSpPr>
        <p:spPr>
          <a:xfrm>
            <a:off x="435925" y="1075000"/>
            <a:ext cx="8445900" cy="17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Clr>
                <a:schemeClr val="dk1"/>
              </a:buClr>
              <a:buSzPts val="1100"/>
              <a:buFont typeface="Arial"/>
              <a:buNone/>
            </a:pPr>
            <a:r>
              <a:rPr lang="en" sz="4700" b="1">
                <a:solidFill>
                  <a:schemeClr val="dk1"/>
                </a:solidFill>
              </a:rPr>
              <a:t>Forecasting Traffic for the Rest of 2017</a:t>
            </a:r>
            <a:endParaRPr sz="4700" b="1">
              <a:solidFill>
                <a:schemeClr val="dk1"/>
              </a:solidFill>
              <a:latin typeface="Lexend"/>
              <a:ea typeface="Lexend"/>
              <a:cs typeface="Lexend"/>
              <a:sym typeface="Lexend"/>
            </a:endParaRPr>
          </a:p>
        </p:txBody>
      </p:sp>
      <p:pic>
        <p:nvPicPr>
          <p:cNvPr id="559" name="Google Shape;559;p72"/>
          <p:cNvPicPr preferRelativeResize="0"/>
          <p:nvPr/>
        </p:nvPicPr>
        <p:blipFill>
          <a:blip r:embed="rId4">
            <a:alphaModFix/>
          </a:blip>
          <a:stretch>
            <a:fillRect/>
          </a:stretch>
        </p:blipFill>
        <p:spPr>
          <a:xfrm>
            <a:off x="4316601" y="2382700"/>
            <a:ext cx="4635674" cy="2607549"/>
          </a:xfrm>
          <a:prstGeom prst="rect">
            <a:avLst/>
          </a:prstGeom>
          <a:noFill/>
          <a:ln>
            <a:noFill/>
          </a:ln>
          <a:effectLst>
            <a:outerShdw blurRad="114300" dist="104775" dir="5400000" algn="bl" rotWithShape="0">
              <a:srgbClr val="000000">
                <a:alpha val="50000"/>
              </a:srgbClr>
            </a:outerShdw>
          </a:effectLst>
        </p:spPr>
      </p:pic>
      <p:pic>
        <p:nvPicPr>
          <p:cNvPr id="560" name="Google Shape;560;p72"/>
          <p:cNvPicPr preferRelativeResize="0"/>
          <p:nvPr/>
        </p:nvPicPr>
        <p:blipFill>
          <a:blip r:embed="rId5">
            <a:alphaModFix/>
          </a:blip>
          <a:stretch>
            <a:fillRect/>
          </a:stretch>
        </p:blipFill>
        <p:spPr>
          <a:xfrm>
            <a:off x="228600" y="152850"/>
            <a:ext cx="1815901" cy="785225"/>
          </a:xfrm>
          <a:prstGeom prst="rect">
            <a:avLst/>
          </a:prstGeom>
          <a:noFill/>
          <a:ln>
            <a:noFill/>
          </a:ln>
        </p:spPr>
      </p:pic>
      <p:pic>
        <p:nvPicPr>
          <p:cNvPr id="561" name="Google Shape;561;p72"/>
          <p:cNvPicPr preferRelativeResize="0"/>
          <p:nvPr/>
        </p:nvPicPr>
        <p:blipFill>
          <a:blip r:embed="rId6">
            <a:alphaModFix/>
          </a:blip>
          <a:stretch>
            <a:fillRect/>
          </a:stretch>
        </p:blipFill>
        <p:spPr>
          <a:xfrm>
            <a:off x="363625" y="3532913"/>
            <a:ext cx="3124200" cy="145732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5" descr="Yellow abstract design."/>
          <p:cNvPicPr preferRelativeResize="0">
            <a:picLocks noGrp="1"/>
          </p:cNvPicPr>
          <p:nvPr>
            <p:ph type="pic" idx="2"/>
          </p:nvPr>
        </p:nvPicPr>
        <p:blipFill rotWithShape="1">
          <a:blip r:embed="rId3">
            <a:alphaModFix/>
          </a:blip>
          <a:srcRect l="12702" r="12709"/>
          <a:stretch/>
        </p:blipFill>
        <p:spPr>
          <a:xfrm rot="-5400002">
            <a:off x="1993938" y="-1993936"/>
            <a:ext cx="5153150" cy="9141023"/>
          </a:xfrm>
          <a:prstGeom prst="rect">
            <a:avLst/>
          </a:prstGeom>
          <a:noFill/>
          <a:ln>
            <a:noFill/>
          </a:ln>
        </p:spPr>
      </p:pic>
      <p:sp>
        <p:nvSpPr>
          <p:cNvPr id="398" name="Google Shape;398;p55"/>
          <p:cNvSpPr txBox="1">
            <a:spLocks noGrp="1"/>
          </p:cNvSpPr>
          <p:nvPr>
            <p:ph type="title" idx="2"/>
          </p:nvPr>
        </p:nvSpPr>
        <p:spPr>
          <a:xfrm>
            <a:off x="3535725" y="641700"/>
            <a:ext cx="4270200" cy="86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INTRODUCTION</a:t>
            </a:r>
            <a:endParaRPr>
              <a:latin typeface="Arial"/>
              <a:ea typeface="Arial"/>
              <a:cs typeface="Arial"/>
              <a:sym typeface="Arial"/>
            </a:endParaRPr>
          </a:p>
        </p:txBody>
      </p:sp>
      <p:sp>
        <p:nvSpPr>
          <p:cNvPr id="399" name="Google Shape;399;p55"/>
          <p:cNvSpPr txBox="1">
            <a:spLocks noGrp="1"/>
          </p:cNvSpPr>
          <p:nvPr>
            <p:ph type="title" idx="3"/>
          </p:nvPr>
        </p:nvSpPr>
        <p:spPr>
          <a:xfrm>
            <a:off x="3535675" y="1503450"/>
            <a:ext cx="54768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PROBLEM STATEMENT</a:t>
            </a:r>
            <a:endParaRPr>
              <a:latin typeface="Arial"/>
              <a:ea typeface="Arial"/>
              <a:cs typeface="Arial"/>
              <a:sym typeface="Arial"/>
            </a:endParaRPr>
          </a:p>
        </p:txBody>
      </p:sp>
      <p:sp>
        <p:nvSpPr>
          <p:cNvPr id="400" name="Google Shape;400;p55"/>
          <p:cNvSpPr txBox="1">
            <a:spLocks noGrp="1"/>
          </p:cNvSpPr>
          <p:nvPr>
            <p:ph type="title" idx="4"/>
          </p:nvPr>
        </p:nvSpPr>
        <p:spPr>
          <a:xfrm>
            <a:off x="3535675" y="2390225"/>
            <a:ext cx="52965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latin typeface="Arial"/>
                <a:ea typeface="Arial"/>
                <a:cs typeface="Arial"/>
                <a:sym typeface="Arial"/>
              </a:rPr>
              <a:t>RESEARCH PROCESS</a:t>
            </a:r>
            <a:endParaRPr>
              <a:latin typeface="Arial"/>
              <a:ea typeface="Arial"/>
              <a:cs typeface="Arial"/>
              <a:sym typeface="Arial"/>
            </a:endParaRPr>
          </a:p>
          <a:p>
            <a:pPr marL="0" lvl="0" indent="0" algn="l" rtl="0">
              <a:spcBef>
                <a:spcPts val="0"/>
              </a:spcBef>
              <a:spcAft>
                <a:spcPts val="0"/>
              </a:spcAft>
              <a:buNone/>
            </a:pPr>
            <a:endParaRPr/>
          </a:p>
        </p:txBody>
      </p:sp>
      <p:sp>
        <p:nvSpPr>
          <p:cNvPr id="401" name="Google Shape;401;p55"/>
          <p:cNvSpPr txBox="1">
            <a:spLocks noGrp="1"/>
          </p:cNvSpPr>
          <p:nvPr>
            <p:ph type="title" idx="5"/>
          </p:nvPr>
        </p:nvSpPr>
        <p:spPr>
          <a:xfrm>
            <a:off x="3535675" y="3274300"/>
            <a:ext cx="52965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latin typeface="Arial"/>
                <a:ea typeface="Arial"/>
                <a:cs typeface="Arial"/>
                <a:sym typeface="Arial"/>
              </a:rPr>
              <a:t>FORECASTING</a:t>
            </a:r>
            <a:endParaRPr>
              <a:latin typeface="Arial"/>
              <a:ea typeface="Arial"/>
              <a:cs typeface="Arial"/>
              <a:sym typeface="Arial"/>
            </a:endParaRPr>
          </a:p>
          <a:p>
            <a:pPr marL="0" lvl="0" indent="0" algn="l" rtl="0">
              <a:spcBef>
                <a:spcPts val="0"/>
              </a:spcBef>
              <a:spcAft>
                <a:spcPts val="0"/>
              </a:spcAft>
              <a:buNone/>
            </a:pPr>
            <a:endParaRPr/>
          </a:p>
        </p:txBody>
      </p:sp>
      <p:sp>
        <p:nvSpPr>
          <p:cNvPr id="402" name="Google Shape;402;p55"/>
          <p:cNvSpPr txBox="1">
            <a:spLocks noGrp="1"/>
          </p:cNvSpPr>
          <p:nvPr>
            <p:ph type="subTitle" idx="1"/>
          </p:nvPr>
        </p:nvSpPr>
        <p:spPr>
          <a:xfrm>
            <a:off x="2438400" y="641700"/>
            <a:ext cx="937200" cy="86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3" name="Google Shape;403;p55"/>
          <p:cNvSpPr txBox="1">
            <a:spLocks noGrp="1"/>
          </p:cNvSpPr>
          <p:nvPr>
            <p:ph type="subTitle" idx="6"/>
          </p:nvPr>
        </p:nvSpPr>
        <p:spPr>
          <a:xfrm>
            <a:off x="2438400" y="1511525"/>
            <a:ext cx="937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4" name="Google Shape;404;p55"/>
          <p:cNvSpPr txBox="1">
            <a:spLocks noGrp="1"/>
          </p:cNvSpPr>
          <p:nvPr>
            <p:ph type="subTitle" idx="7"/>
          </p:nvPr>
        </p:nvSpPr>
        <p:spPr>
          <a:xfrm>
            <a:off x="2440950" y="2390225"/>
            <a:ext cx="9348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5" name="Google Shape;405;p55"/>
          <p:cNvSpPr txBox="1">
            <a:spLocks noGrp="1"/>
          </p:cNvSpPr>
          <p:nvPr>
            <p:ph type="subTitle" idx="8"/>
          </p:nvPr>
        </p:nvSpPr>
        <p:spPr>
          <a:xfrm>
            <a:off x="2438400" y="3266225"/>
            <a:ext cx="937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406" name="Google Shape;406;p55"/>
          <p:cNvPicPr preferRelativeResize="0"/>
          <p:nvPr/>
        </p:nvPicPr>
        <p:blipFill>
          <a:blip r:embed="rId4">
            <a:alphaModFix/>
          </a:blip>
          <a:stretch>
            <a:fillRect/>
          </a:stretch>
        </p:blipFill>
        <p:spPr>
          <a:xfrm>
            <a:off x="228600" y="152850"/>
            <a:ext cx="1815901" cy="785225"/>
          </a:xfrm>
          <a:prstGeom prst="rect">
            <a:avLst/>
          </a:prstGeom>
          <a:noFill/>
          <a:ln>
            <a:noFill/>
          </a:ln>
        </p:spPr>
      </p:pic>
      <p:cxnSp>
        <p:nvCxnSpPr>
          <p:cNvPr id="407" name="Google Shape;407;p55"/>
          <p:cNvCxnSpPr/>
          <p:nvPr/>
        </p:nvCxnSpPr>
        <p:spPr>
          <a:xfrm rot="10800000" flipH="1">
            <a:off x="10800" y="1343050"/>
            <a:ext cx="8598300" cy="87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55"/>
          <p:cNvSpPr txBox="1">
            <a:spLocks noGrp="1"/>
          </p:cNvSpPr>
          <p:nvPr>
            <p:ph type="title" idx="5"/>
          </p:nvPr>
        </p:nvSpPr>
        <p:spPr>
          <a:xfrm>
            <a:off x="3535675" y="4188700"/>
            <a:ext cx="52965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al"/>
                <a:ea typeface="Arial"/>
                <a:cs typeface="Arial"/>
                <a:sym typeface="Arial"/>
              </a:rPr>
              <a:t>RECOMMENDATIONS</a:t>
            </a:r>
            <a:endParaRPr>
              <a:latin typeface="Arial"/>
              <a:ea typeface="Arial"/>
              <a:cs typeface="Arial"/>
              <a:sym typeface="Arial"/>
            </a:endParaRPr>
          </a:p>
        </p:txBody>
      </p:sp>
      <p:sp>
        <p:nvSpPr>
          <p:cNvPr id="409" name="Google Shape;409;p55"/>
          <p:cNvSpPr txBox="1">
            <a:spLocks noGrp="1"/>
          </p:cNvSpPr>
          <p:nvPr>
            <p:ph type="subTitle" idx="8"/>
          </p:nvPr>
        </p:nvSpPr>
        <p:spPr>
          <a:xfrm>
            <a:off x="2438400" y="4180625"/>
            <a:ext cx="937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10" name="Google Shape;410;p55"/>
          <p:cNvCxnSpPr/>
          <p:nvPr/>
        </p:nvCxnSpPr>
        <p:spPr>
          <a:xfrm rot="10800000" flipH="1">
            <a:off x="10800" y="2308663"/>
            <a:ext cx="8598300" cy="87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55"/>
          <p:cNvCxnSpPr/>
          <p:nvPr/>
        </p:nvCxnSpPr>
        <p:spPr>
          <a:xfrm rot="10800000" flipH="1">
            <a:off x="10800" y="3279725"/>
            <a:ext cx="8598300" cy="87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55"/>
          <p:cNvCxnSpPr/>
          <p:nvPr/>
        </p:nvCxnSpPr>
        <p:spPr>
          <a:xfrm rot="10800000" flipH="1">
            <a:off x="10800" y="4310100"/>
            <a:ext cx="8598300" cy="8700"/>
          </a:xfrm>
          <a:prstGeom prst="straightConnector1">
            <a:avLst/>
          </a:prstGeom>
          <a:noFill/>
          <a:ln w="9525" cap="flat" cmpd="sng">
            <a:solidFill>
              <a:schemeClr val="dk2"/>
            </a:solidFill>
            <a:prstDash val="solid"/>
            <a:round/>
            <a:headEnd type="none" w="med" len="med"/>
            <a:tailEnd type="none" w="med" len="med"/>
          </a:ln>
        </p:spPr>
      </p:cxnSp>
      <p:pic>
        <p:nvPicPr>
          <p:cNvPr id="413" name="Google Shape;413;p55"/>
          <p:cNvPicPr preferRelativeResize="0"/>
          <p:nvPr/>
        </p:nvPicPr>
        <p:blipFill>
          <a:blip r:embed="rId5">
            <a:alphaModFix/>
          </a:blip>
          <a:stretch>
            <a:fillRect/>
          </a:stretch>
        </p:blipFill>
        <p:spPr>
          <a:xfrm>
            <a:off x="60875" y="3521325"/>
            <a:ext cx="2049725" cy="1535312"/>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65"/>
        <p:cNvGrpSpPr/>
        <p:nvPr/>
      </p:nvGrpSpPr>
      <p:grpSpPr>
        <a:xfrm>
          <a:off x="0" y="0"/>
          <a:ext cx="0" cy="0"/>
          <a:chOff x="0" y="0"/>
          <a:chExt cx="0" cy="0"/>
        </a:xfrm>
      </p:grpSpPr>
      <p:sp>
        <p:nvSpPr>
          <p:cNvPr id="566" name="Google Shape;566;p73"/>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None/>
            </a:pPr>
            <a:r>
              <a:rPr lang="en"/>
              <a:t>#</a:t>
            </a:r>
            <a:endParaRPr/>
          </a:p>
        </p:txBody>
      </p:sp>
      <p:pic>
        <p:nvPicPr>
          <p:cNvPr id="567" name="Google Shape;567;p73" descr="Overlapping blue bubbles."/>
          <p:cNvPicPr preferRelativeResize="0">
            <a:picLocks noGrp="1"/>
          </p:cNvPicPr>
          <p:nvPr>
            <p:ph type="pic" idx="3"/>
          </p:nvPr>
        </p:nvPicPr>
        <p:blipFill rotWithShape="1">
          <a:blip r:embed="rId3">
            <a:alphaModFix/>
          </a:blip>
          <a:srcRect t="18942" b="18949"/>
          <a:stretch/>
        </p:blipFill>
        <p:spPr>
          <a:xfrm>
            <a:off x="-25" y="24150"/>
            <a:ext cx="9144003" cy="5119350"/>
          </a:xfrm>
          <a:prstGeom prst="rect">
            <a:avLst/>
          </a:prstGeom>
        </p:spPr>
      </p:pic>
      <p:pic>
        <p:nvPicPr>
          <p:cNvPr id="568" name="Google Shape;568;p73"/>
          <p:cNvPicPr preferRelativeResize="0"/>
          <p:nvPr/>
        </p:nvPicPr>
        <p:blipFill>
          <a:blip r:embed="rId4">
            <a:alphaModFix/>
          </a:blip>
          <a:stretch>
            <a:fillRect/>
          </a:stretch>
        </p:blipFill>
        <p:spPr>
          <a:xfrm>
            <a:off x="1503763" y="351800"/>
            <a:ext cx="6136475" cy="3264900"/>
          </a:xfrm>
          <a:prstGeom prst="rect">
            <a:avLst/>
          </a:prstGeom>
          <a:noFill/>
          <a:ln>
            <a:noFill/>
          </a:ln>
          <a:effectLst>
            <a:outerShdw blurRad="114300" dist="95250" dir="5400000" algn="bl" rotWithShape="0">
              <a:srgbClr val="000000">
                <a:alpha val="50000"/>
              </a:srgbClr>
            </a:outerShdw>
          </a:effectLst>
        </p:spPr>
      </p:pic>
      <p:sp>
        <p:nvSpPr>
          <p:cNvPr id="569" name="Google Shape;569;p73"/>
          <p:cNvSpPr txBox="1"/>
          <p:nvPr/>
        </p:nvSpPr>
        <p:spPr>
          <a:xfrm>
            <a:off x="2000263" y="3816075"/>
            <a:ext cx="51435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lt1"/>
                </a:solidFill>
                <a:latin typeface="Lexend"/>
                <a:ea typeface="Lexend"/>
                <a:cs typeface="Lexend"/>
                <a:sym typeface="Lexend"/>
              </a:rPr>
              <a:t>Traffic Volume Over Time</a:t>
            </a:r>
            <a:endParaRPr sz="2900" b="1">
              <a:solidFill>
                <a:schemeClr val="lt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4" descr="Yellow abstract design."/>
          <p:cNvPicPr preferRelativeResize="0">
            <a:picLocks noGrp="1"/>
          </p:cNvPicPr>
          <p:nvPr>
            <p:ph type="pic" idx="2"/>
          </p:nvPr>
        </p:nvPicPr>
        <p:blipFill rotWithShape="1">
          <a:blip r:embed="rId3">
            <a:alphaModFix amt="92000"/>
          </a:blip>
          <a:srcRect l="12702" r="12709"/>
          <a:stretch/>
        </p:blipFill>
        <p:spPr>
          <a:xfrm rot="-5400002">
            <a:off x="1917701" y="-1998761"/>
            <a:ext cx="5153150" cy="9141023"/>
          </a:xfrm>
          <a:prstGeom prst="rect">
            <a:avLst/>
          </a:prstGeom>
        </p:spPr>
      </p:pic>
      <p:pic>
        <p:nvPicPr>
          <p:cNvPr id="575" name="Google Shape;575;p74"/>
          <p:cNvPicPr preferRelativeResize="0"/>
          <p:nvPr/>
        </p:nvPicPr>
        <p:blipFill>
          <a:blip r:embed="rId4">
            <a:alphaModFix/>
          </a:blip>
          <a:stretch>
            <a:fillRect/>
          </a:stretch>
        </p:blipFill>
        <p:spPr>
          <a:xfrm>
            <a:off x="6933975" y="3902350"/>
            <a:ext cx="2088250" cy="1169425"/>
          </a:xfrm>
          <a:prstGeom prst="rect">
            <a:avLst/>
          </a:prstGeom>
          <a:noFill/>
          <a:ln>
            <a:noFill/>
          </a:ln>
        </p:spPr>
      </p:pic>
      <p:pic>
        <p:nvPicPr>
          <p:cNvPr id="576" name="Google Shape;576;p74"/>
          <p:cNvPicPr preferRelativeResize="0"/>
          <p:nvPr/>
        </p:nvPicPr>
        <p:blipFill>
          <a:blip r:embed="rId5">
            <a:alphaModFix/>
          </a:blip>
          <a:stretch>
            <a:fillRect/>
          </a:stretch>
        </p:blipFill>
        <p:spPr>
          <a:xfrm>
            <a:off x="343188" y="760300"/>
            <a:ext cx="7048776" cy="4010900"/>
          </a:xfrm>
          <a:prstGeom prst="rect">
            <a:avLst/>
          </a:prstGeom>
          <a:noFill/>
          <a:ln>
            <a:noFill/>
          </a:ln>
          <a:effectLst>
            <a:outerShdw blurRad="114300" dist="104775" dir="5400000" algn="bl" rotWithShape="0">
              <a:srgbClr val="000000">
                <a:alpha val="50000"/>
              </a:srgbClr>
            </a:outerShdw>
          </a:effectLst>
        </p:spPr>
      </p:pic>
      <p:sp>
        <p:nvSpPr>
          <p:cNvPr id="577" name="Google Shape;577;p74"/>
          <p:cNvSpPr txBox="1">
            <a:spLocks noGrp="1"/>
          </p:cNvSpPr>
          <p:nvPr>
            <p:ph type="title" idx="6"/>
          </p:nvPr>
        </p:nvSpPr>
        <p:spPr>
          <a:xfrm>
            <a:off x="1667725" y="0"/>
            <a:ext cx="5982300"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b="1">
                <a:latin typeface="Arial"/>
                <a:ea typeface="Arial"/>
                <a:cs typeface="Arial"/>
                <a:sym typeface="Arial"/>
              </a:rPr>
              <a:t>Modeling Predictions</a:t>
            </a:r>
            <a:endParaRPr sz="3100" b="1">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1"/>
        <p:cNvGrpSpPr/>
        <p:nvPr/>
      </p:nvGrpSpPr>
      <p:grpSpPr>
        <a:xfrm>
          <a:off x="0" y="0"/>
          <a:ext cx="0" cy="0"/>
          <a:chOff x="0" y="0"/>
          <a:chExt cx="0" cy="0"/>
        </a:xfrm>
      </p:grpSpPr>
      <p:pic>
        <p:nvPicPr>
          <p:cNvPr id="582" name="Google Shape;582;p75" descr="Orange, blue, and red abstract ribbon."/>
          <p:cNvPicPr preferRelativeResize="0">
            <a:picLocks noGrp="1"/>
          </p:cNvPicPr>
          <p:nvPr>
            <p:ph type="pic" idx="6"/>
          </p:nvPr>
        </p:nvPicPr>
        <p:blipFill rotWithShape="1">
          <a:blip r:embed="rId3">
            <a:alphaModFix/>
          </a:blip>
          <a:srcRect t="19283" b="19283"/>
          <a:stretch/>
        </p:blipFill>
        <p:spPr>
          <a:xfrm>
            <a:off x="0" y="0"/>
            <a:ext cx="9109202" cy="5143500"/>
          </a:xfrm>
          <a:prstGeom prst="rect">
            <a:avLst/>
          </a:prstGeom>
        </p:spPr>
      </p:pic>
      <p:pic>
        <p:nvPicPr>
          <p:cNvPr id="583" name="Google Shape;583;p75"/>
          <p:cNvPicPr preferRelativeResize="0"/>
          <p:nvPr/>
        </p:nvPicPr>
        <p:blipFill>
          <a:blip r:embed="rId4">
            <a:alphaModFix/>
          </a:blip>
          <a:stretch>
            <a:fillRect/>
          </a:stretch>
        </p:blipFill>
        <p:spPr>
          <a:xfrm>
            <a:off x="106744" y="201300"/>
            <a:ext cx="4519882" cy="2404800"/>
          </a:xfrm>
          <a:prstGeom prst="rect">
            <a:avLst/>
          </a:prstGeom>
          <a:noFill/>
          <a:ln>
            <a:noFill/>
          </a:ln>
          <a:effectLst>
            <a:outerShdw blurRad="114300" dist="104775" dir="5400000" algn="bl" rotWithShape="0">
              <a:srgbClr val="000000">
                <a:alpha val="50000"/>
              </a:srgbClr>
            </a:outerShdw>
          </a:effectLst>
        </p:spPr>
      </p:pic>
      <p:pic>
        <p:nvPicPr>
          <p:cNvPr id="584" name="Google Shape;584;p75"/>
          <p:cNvPicPr preferRelativeResize="0"/>
          <p:nvPr/>
        </p:nvPicPr>
        <p:blipFill>
          <a:blip r:embed="rId5">
            <a:alphaModFix/>
          </a:blip>
          <a:stretch>
            <a:fillRect/>
          </a:stretch>
        </p:blipFill>
        <p:spPr>
          <a:xfrm>
            <a:off x="4494270" y="2512350"/>
            <a:ext cx="4519854" cy="2404800"/>
          </a:xfrm>
          <a:prstGeom prst="rect">
            <a:avLst/>
          </a:prstGeom>
          <a:noFill/>
          <a:ln>
            <a:noFill/>
          </a:ln>
          <a:effectLst>
            <a:outerShdw blurRad="114300" dist="104775" dir="5400000" algn="bl" rotWithShape="0">
              <a:srgbClr val="000000">
                <a:alpha val="50000"/>
              </a:srgbClr>
            </a:outerShdw>
          </a:effectLst>
        </p:spPr>
      </p:pic>
      <p:sp>
        <p:nvSpPr>
          <p:cNvPr id="585" name="Google Shape;585;p75"/>
          <p:cNvSpPr txBox="1"/>
          <p:nvPr/>
        </p:nvSpPr>
        <p:spPr>
          <a:xfrm>
            <a:off x="466400" y="2844875"/>
            <a:ext cx="395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Lexend"/>
                <a:ea typeface="Lexend"/>
                <a:cs typeface="Lexend"/>
                <a:sym typeface="Lexend"/>
              </a:rPr>
              <a:t>Holt- Winters Forecast</a:t>
            </a:r>
            <a:endParaRPr sz="2400" b="1">
              <a:solidFill>
                <a:schemeClr val="dk1"/>
              </a:solidFill>
              <a:latin typeface="Lexend"/>
              <a:ea typeface="Lexend"/>
              <a:cs typeface="Lexend"/>
              <a:sym typeface="Lexend"/>
            </a:endParaRPr>
          </a:p>
        </p:txBody>
      </p:sp>
      <p:sp>
        <p:nvSpPr>
          <p:cNvPr id="586" name="Google Shape;586;p75"/>
          <p:cNvSpPr txBox="1"/>
          <p:nvPr/>
        </p:nvSpPr>
        <p:spPr>
          <a:xfrm>
            <a:off x="4901225" y="1804500"/>
            <a:ext cx="395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latin typeface="Lexend"/>
                <a:ea typeface="Lexend"/>
                <a:cs typeface="Lexend"/>
                <a:sym typeface="Lexend"/>
              </a:rPr>
              <a:t>ARIMA</a:t>
            </a:r>
            <a:r>
              <a:rPr lang="en" sz="2400" b="1">
                <a:solidFill>
                  <a:schemeClr val="dk1"/>
                </a:solidFill>
                <a:latin typeface="Lexend"/>
                <a:ea typeface="Lexend"/>
                <a:cs typeface="Lexend"/>
                <a:sym typeface="Lexend"/>
              </a:rPr>
              <a:t> Forecast</a:t>
            </a:r>
            <a:endParaRPr sz="2400" b="1">
              <a:solidFill>
                <a:schemeClr val="dk1"/>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76" descr="Yellow abstract design."/>
          <p:cNvPicPr preferRelativeResize="0">
            <a:picLocks noGrp="1"/>
          </p:cNvPicPr>
          <p:nvPr>
            <p:ph type="pic" idx="6"/>
          </p:nvPr>
        </p:nvPicPr>
        <p:blipFill rotWithShape="1">
          <a:blip r:embed="rId3">
            <a:alphaModFix/>
          </a:blip>
          <a:srcRect l="12702" r="12709"/>
          <a:stretch/>
        </p:blipFill>
        <p:spPr>
          <a:xfrm rot="-5400002">
            <a:off x="1993938" y="-1993936"/>
            <a:ext cx="5153150" cy="9141023"/>
          </a:xfrm>
          <a:prstGeom prst="rect">
            <a:avLst/>
          </a:prstGeom>
        </p:spPr>
      </p:pic>
      <p:pic>
        <p:nvPicPr>
          <p:cNvPr id="592" name="Google Shape;592;p76"/>
          <p:cNvPicPr preferRelativeResize="0"/>
          <p:nvPr/>
        </p:nvPicPr>
        <p:blipFill>
          <a:blip r:embed="rId4">
            <a:alphaModFix/>
          </a:blip>
          <a:stretch>
            <a:fillRect/>
          </a:stretch>
        </p:blipFill>
        <p:spPr>
          <a:xfrm>
            <a:off x="1687075" y="403100"/>
            <a:ext cx="5943600" cy="3162300"/>
          </a:xfrm>
          <a:prstGeom prst="rect">
            <a:avLst/>
          </a:prstGeom>
          <a:noFill/>
          <a:ln>
            <a:noFill/>
          </a:ln>
          <a:effectLst>
            <a:outerShdw blurRad="114300" dist="104775" dir="5400000" algn="bl" rotWithShape="0">
              <a:srgbClr val="000000">
                <a:alpha val="50000"/>
              </a:srgbClr>
            </a:outerShdw>
          </a:effectLst>
        </p:spPr>
      </p:pic>
      <p:sp>
        <p:nvSpPr>
          <p:cNvPr id="593" name="Google Shape;593;p76"/>
          <p:cNvSpPr txBox="1"/>
          <p:nvPr/>
        </p:nvSpPr>
        <p:spPr>
          <a:xfrm>
            <a:off x="2087125" y="3784350"/>
            <a:ext cx="5143500" cy="11328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1200"/>
              </a:spcBef>
              <a:spcAft>
                <a:spcPts val="0"/>
              </a:spcAft>
              <a:buClr>
                <a:schemeClr val="dk1"/>
              </a:buClr>
              <a:buSzPts val="1100"/>
              <a:buFont typeface="Arial"/>
              <a:buNone/>
            </a:pPr>
            <a:r>
              <a:rPr lang="en" sz="2400" b="1">
                <a:solidFill>
                  <a:schemeClr val="dk1"/>
                </a:solidFill>
                <a:latin typeface="Lexend"/>
                <a:ea typeface="Lexend"/>
                <a:cs typeface="Lexend"/>
                <a:sym typeface="Lexend"/>
              </a:rPr>
              <a:t>ARIMA vs Holt-Winters </a:t>
            </a:r>
            <a:endParaRPr sz="2400" b="1">
              <a:solidFill>
                <a:schemeClr val="dk1"/>
              </a:solidFill>
              <a:latin typeface="Lexend"/>
              <a:ea typeface="Lexend"/>
              <a:cs typeface="Lexend"/>
              <a:sym typeface="Lexend"/>
            </a:endParaRPr>
          </a:p>
          <a:p>
            <a:pPr marL="0" lvl="0" indent="0" algn="l" rtl="0">
              <a:spcBef>
                <a:spcPts val="1200"/>
              </a:spcBef>
              <a:spcAft>
                <a:spcPts val="0"/>
              </a:spcAft>
              <a:buNone/>
            </a:pPr>
            <a:endParaRPr sz="2400" b="1">
              <a:solidFill>
                <a:schemeClr val="dk1"/>
              </a:solidFill>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77" descr="Stacked gold and multi-color blocks."/>
          <p:cNvPicPr preferRelativeResize="0">
            <a:picLocks noGrp="1"/>
          </p:cNvPicPr>
          <p:nvPr>
            <p:ph type="pic" idx="4"/>
          </p:nvPr>
        </p:nvPicPr>
        <p:blipFill rotWithShape="1">
          <a:blip r:embed="rId3">
            <a:alphaModFix/>
          </a:blip>
          <a:srcRect t="5035" b="5044"/>
          <a:stretch/>
        </p:blipFill>
        <p:spPr>
          <a:xfrm>
            <a:off x="0" y="0"/>
            <a:ext cx="9144003" cy="5143501"/>
          </a:xfrm>
          <a:prstGeom prst="rect">
            <a:avLst/>
          </a:prstGeom>
        </p:spPr>
      </p:pic>
      <p:pic>
        <p:nvPicPr>
          <p:cNvPr id="599" name="Google Shape;599;p77"/>
          <p:cNvPicPr preferRelativeResize="0"/>
          <p:nvPr/>
        </p:nvPicPr>
        <p:blipFill>
          <a:blip r:embed="rId4">
            <a:alphaModFix/>
          </a:blip>
          <a:stretch>
            <a:fillRect/>
          </a:stretch>
        </p:blipFill>
        <p:spPr>
          <a:xfrm>
            <a:off x="1013912" y="257088"/>
            <a:ext cx="6960725" cy="462932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8"/>
          <p:cNvSpPr>
            <a:spLocks noGrp="1"/>
          </p:cNvSpPr>
          <p:nvPr>
            <p:ph type="pic" idx="2"/>
          </p:nvPr>
        </p:nvSpPr>
        <p:spPr>
          <a:xfrm>
            <a:off x="0" y="0"/>
            <a:ext cx="8583300" cy="3954600"/>
          </a:xfrm>
          <a:prstGeom prst="rect">
            <a:avLst/>
          </a:prstGeom>
        </p:spPr>
        <p:txBody>
          <a:bodyPr/>
          <a:lstStyle/>
          <a:p>
            <a:endParaRPr lang="en-US"/>
          </a:p>
        </p:txBody>
      </p:sp>
      <p:sp>
        <p:nvSpPr>
          <p:cNvPr id="605" name="Google Shape;605;p78"/>
          <p:cNvSpPr txBox="1">
            <a:spLocks noGrp="1"/>
          </p:cNvSpPr>
          <p:nvPr>
            <p:ph type="title"/>
          </p:nvPr>
        </p:nvSpPr>
        <p:spPr>
          <a:xfrm>
            <a:off x="228600" y="4076300"/>
            <a:ext cx="8354700" cy="106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06" name="Google Shape;606;p78"/>
          <p:cNvSpPr txBox="1">
            <a:spLocks noGrp="1"/>
          </p:cNvSpPr>
          <p:nvPr>
            <p:ph type="title" idx="3"/>
          </p:nvPr>
        </p:nvSpPr>
        <p:spPr>
          <a:xfrm rot="-5400000">
            <a:off x="8360500" y="443600"/>
            <a:ext cx="1020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07" name="Google Shape;607;p78"/>
          <p:cNvSpPr txBox="1">
            <a:spLocks noGrp="1"/>
          </p:cNvSpPr>
          <p:nvPr>
            <p:ph type="title" idx="4"/>
          </p:nvPr>
        </p:nvSpPr>
        <p:spPr>
          <a:xfrm rot="-5400000">
            <a:off x="7417450" y="2291400"/>
            <a:ext cx="29064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78"/>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609" name="Google Shape;609;p78" descr="Yellow abstract design."/>
          <p:cNvPicPr preferRelativeResize="0">
            <a:picLocks noGrp="1"/>
          </p:cNvPicPr>
          <p:nvPr>
            <p:ph type="pic" idx="2"/>
          </p:nvPr>
        </p:nvPicPr>
        <p:blipFill rotWithShape="1">
          <a:blip r:embed="rId3">
            <a:alphaModFix/>
          </a:blip>
          <a:srcRect l="12702" r="12709"/>
          <a:stretch/>
        </p:blipFill>
        <p:spPr>
          <a:xfrm rot="-5400002">
            <a:off x="1993938" y="-1993936"/>
            <a:ext cx="5153150" cy="9141023"/>
          </a:xfrm>
          <a:prstGeom prst="rect">
            <a:avLst/>
          </a:prstGeom>
        </p:spPr>
      </p:pic>
      <p:sp>
        <p:nvSpPr>
          <p:cNvPr id="610" name="Google Shape;610;p78"/>
          <p:cNvSpPr txBox="1"/>
          <p:nvPr/>
        </p:nvSpPr>
        <p:spPr>
          <a:xfrm>
            <a:off x="1452625" y="1958100"/>
            <a:ext cx="7236000" cy="95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980" b="1">
                <a:solidFill>
                  <a:schemeClr val="dk1"/>
                </a:solidFill>
                <a:latin typeface="Merriweather"/>
                <a:ea typeface="Merriweather"/>
                <a:cs typeface="Merriweather"/>
                <a:sym typeface="Merriweather"/>
              </a:rPr>
              <a:t>Recommendations</a:t>
            </a:r>
            <a:endParaRPr/>
          </a:p>
        </p:txBody>
      </p:sp>
      <p:pic>
        <p:nvPicPr>
          <p:cNvPr id="611" name="Google Shape;611;p78"/>
          <p:cNvPicPr preferRelativeResize="0"/>
          <p:nvPr/>
        </p:nvPicPr>
        <p:blipFill>
          <a:blip r:embed="rId4">
            <a:alphaModFix/>
          </a:blip>
          <a:stretch>
            <a:fillRect/>
          </a:stretch>
        </p:blipFill>
        <p:spPr>
          <a:xfrm>
            <a:off x="228600" y="152850"/>
            <a:ext cx="1815901" cy="785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627" name="Google Shape;627;p80" descr="Overlapping blue bubbles."/>
          <p:cNvPicPr preferRelativeResize="0">
            <a:picLocks noGrp="1"/>
          </p:cNvPicPr>
          <p:nvPr>
            <p:ph type="pic" idx="2"/>
          </p:nvPr>
        </p:nvPicPr>
        <p:blipFill rotWithShape="1">
          <a:blip r:embed="rId3">
            <a:alphaModFix amt="80000"/>
          </a:blip>
          <a:srcRect t="13170" b="13170"/>
          <a:stretch/>
        </p:blipFill>
        <p:spPr>
          <a:xfrm>
            <a:off x="0" y="0"/>
            <a:ext cx="9143997" cy="5143500"/>
          </a:xfrm>
          <a:prstGeom prst="rect">
            <a:avLst/>
          </a:prstGeom>
          <a:effectLst>
            <a:outerShdw blurRad="114300" dist="104775" dir="5400000" algn="bl" rotWithShape="0">
              <a:srgbClr val="000000">
                <a:alpha val="50000"/>
              </a:srgbClr>
            </a:outerShdw>
          </a:effectLst>
        </p:spPr>
      </p:pic>
      <p:sp>
        <p:nvSpPr>
          <p:cNvPr id="628" name="Google Shape;628;p80"/>
          <p:cNvSpPr txBox="1">
            <a:spLocks noGrp="1"/>
          </p:cNvSpPr>
          <p:nvPr>
            <p:ph type="title"/>
          </p:nvPr>
        </p:nvSpPr>
        <p:spPr>
          <a:xfrm>
            <a:off x="228600" y="4196450"/>
            <a:ext cx="7985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b="1">
                <a:solidFill>
                  <a:schemeClr val="lt1"/>
                </a:solidFill>
                <a:latin typeface="Merriweather"/>
                <a:ea typeface="Merriweather"/>
                <a:cs typeface="Merriweather"/>
                <a:sym typeface="Merriweather"/>
              </a:rPr>
              <a:t>Recommendations</a:t>
            </a:r>
            <a:endParaRPr sz="3480" b="1">
              <a:solidFill>
                <a:schemeClr val="lt1"/>
              </a:solidFill>
              <a:latin typeface="Merriweather"/>
              <a:ea typeface="Merriweather"/>
              <a:cs typeface="Merriweather"/>
              <a:sym typeface="Merriweather"/>
            </a:endParaRPr>
          </a:p>
        </p:txBody>
      </p:sp>
      <p:pic>
        <p:nvPicPr>
          <p:cNvPr id="629" name="Google Shape;629;p80"/>
          <p:cNvPicPr preferRelativeResize="0"/>
          <p:nvPr/>
        </p:nvPicPr>
        <p:blipFill>
          <a:blip r:embed="rId4">
            <a:alphaModFix/>
          </a:blip>
          <a:stretch>
            <a:fillRect/>
          </a:stretch>
        </p:blipFill>
        <p:spPr>
          <a:xfrm>
            <a:off x="152400" y="152400"/>
            <a:ext cx="3891650" cy="3891650"/>
          </a:xfrm>
          <a:prstGeom prst="rect">
            <a:avLst/>
          </a:prstGeom>
          <a:noFill/>
          <a:ln>
            <a:noFill/>
          </a:ln>
          <a:effectLst>
            <a:outerShdw blurRad="114300" dist="104775" dir="5400000" algn="bl" rotWithShape="0">
              <a:srgbClr val="000000">
                <a:alpha val="50000"/>
              </a:srgbClr>
            </a:outerShdw>
          </a:effectLst>
        </p:spPr>
      </p:pic>
      <p:pic>
        <p:nvPicPr>
          <p:cNvPr id="630" name="Google Shape;630;p80"/>
          <p:cNvPicPr preferRelativeResize="0"/>
          <p:nvPr/>
        </p:nvPicPr>
        <p:blipFill>
          <a:blip r:embed="rId5">
            <a:alphaModFix/>
          </a:blip>
          <a:stretch>
            <a:fillRect/>
          </a:stretch>
        </p:blipFill>
        <p:spPr>
          <a:xfrm>
            <a:off x="6959913" y="2971800"/>
            <a:ext cx="2105025" cy="2171700"/>
          </a:xfrm>
          <a:prstGeom prst="rect">
            <a:avLst/>
          </a:prstGeom>
          <a:noFill/>
          <a:ln>
            <a:noFill/>
          </a:ln>
          <a:effectLst>
            <a:outerShdw blurRad="114300" dist="104775" dir="5400000" algn="bl" rotWithShape="0">
              <a:srgbClr val="000000">
                <a:alpha val="50000"/>
              </a:srgbClr>
            </a:outerShdw>
          </a:effectLst>
        </p:spPr>
      </p:pic>
      <p:pic>
        <p:nvPicPr>
          <p:cNvPr id="631" name="Google Shape;631;p80"/>
          <p:cNvPicPr preferRelativeResize="0"/>
          <p:nvPr/>
        </p:nvPicPr>
        <p:blipFill>
          <a:blip r:embed="rId6">
            <a:alphaModFix/>
          </a:blip>
          <a:stretch>
            <a:fillRect/>
          </a:stretch>
        </p:blipFill>
        <p:spPr>
          <a:xfrm>
            <a:off x="4159600" y="957475"/>
            <a:ext cx="4133501" cy="275567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81" descr="Orange, blue, and red abstract ribbon."/>
          <p:cNvPicPr preferRelativeResize="0">
            <a:picLocks noGrp="1"/>
          </p:cNvPicPr>
          <p:nvPr>
            <p:ph type="pic" idx="2"/>
          </p:nvPr>
        </p:nvPicPr>
        <p:blipFill rotWithShape="1">
          <a:blip r:embed="rId3">
            <a:alphaModFix amt="76000"/>
          </a:blip>
          <a:srcRect t="19283" b="19283"/>
          <a:stretch/>
        </p:blipFill>
        <p:spPr>
          <a:xfrm>
            <a:off x="0" y="0"/>
            <a:ext cx="9144003" cy="5248977"/>
          </a:xfrm>
          <a:prstGeom prst="rect">
            <a:avLst/>
          </a:prstGeom>
        </p:spPr>
      </p:pic>
      <p:sp>
        <p:nvSpPr>
          <p:cNvPr id="637" name="Google Shape;637;p81"/>
          <p:cNvSpPr txBox="1">
            <a:spLocks noGrp="1"/>
          </p:cNvSpPr>
          <p:nvPr>
            <p:ph type="title"/>
          </p:nvPr>
        </p:nvSpPr>
        <p:spPr>
          <a:xfrm>
            <a:off x="228600" y="4196450"/>
            <a:ext cx="7985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b="1">
                <a:latin typeface="Merriweather"/>
                <a:ea typeface="Merriweather"/>
                <a:cs typeface="Merriweather"/>
                <a:sym typeface="Merriweather"/>
              </a:rPr>
              <a:t>Recommendations</a:t>
            </a:r>
            <a:endParaRPr sz="3480" b="1">
              <a:latin typeface="Merriweather"/>
              <a:ea typeface="Merriweather"/>
              <a:cs typeface="Merriweather"/>
              <a:sym typeface="Merriweather"/>
            </a:endParaRPr>
          </a:p>
        </p:txBody>
      </p:sp>
      <p:pic>
        <p:nvPicPr>
          <p:cNvPr id="638" name="Google Shape;638;p81"/>
          <p:cNvPicPr preferRelativeResize="0"/>
          <p:nvPr/>
        </p:nvPicPr>
        <p:blipFill>
          <a:blip r:embed="rId4">
            <a:alphaModFix/>
          </a:blip>
          <a:stretch>
            <a:fillRect/>
          </a:stretch>
        </p:blipFill>
        <p:spPr>
          <a:xfrm>
            <a:off x="388625" y="135250"/>
            <a:ext cx="3860517" cy="3891650"/>
          </a:xfrm>
          <a:prstGeom prst="rect">
            <a:avLst/>
          </a:prstGeom>
          <a:noFill/>
          <a:ln>
            <a:noFill/>
          </a:ln>
          <a:effectLst>
            <a:outerShdw blurRad="114300" dist="104775" dir="5400000" algn="bl" rotWithShape="0">
              <a:srgbClr val="000000">
                <a:alpha val="50000"/>
              </a:srgbClr>
            </a:outerShdw>
          </a:effectLst>
        </p:spPr>
      </p:pic>
      <p:pic>
        <p:nvPicPr>
          <p:cNvPr id="639" name="Google Shape;639;p81"/>
          <p:cNvPicPr preferRelativeResize="0"/>
          <p:nvPr/>
        </p:nvPicPr>
        <p:blipFill>
          <a:blip r:embed="rId5">
            <a:alphaModFix/>
          </a:blip>
          <a:stretch>
            <a:fillRect/>
          </a:stretch>
        </p:blipFill>
        <p:spPr>
          <a:xfrm>
            <a:off x="4437625" y="68575"/>
            <a:ext cx="2857500" cy="1440925"/>
          </a:xfrm>
          <a:prstGeom prst="rect">
            <a:avLst/>
          </a:prstGeom>
          <a:noFill/>
          <a:ln>
            <a:noFill/>
          </a:ln>
          <a:effectLst>
            <a:outerShdw blurRad="114300" dist="104775" dir="5400000" algn="bl" rotWithShape="0">
              <a:srgbClr val="000000">
                <a:alpha val="50000"/>
              </a:srgbClr>
            </a:outerShdw>
          </a:effectLst>
        </p:spPr>
      </p:pic>
      <p:pic>
        <p:nvPicPr>
          <p:cNvPr id="640" name="Google Shape;640;p81"/>
          <p:cNvPicPr preferRelativeResize="0"/>
          <p:nvPr/>
        </p:nvPicPr>
        <p:blipFill rotWithShape="1">
          <a:blip r:embed="rId6">
            <a:alphaModFix/>
          </a:blip>
          <a:srcRect t="20994" b="22809"/>
          <a:stretch/>
        </p:blipFill>
        <p:spPr>
          <a:xfrm>
            <a:off x="4437625" y="1607374"/>
            <a:ext cx="2714625" cy="947400"/>
          </a:xfrm>
          <a:prstGeom prst="rect">
            <a:avLst/>
          </a:prstGeom>
          <a:noFill/>
          <a:ln>
            <a:noFill/>
          </a:ln>
          <a:effectLst>
            <a:outerShdw blurRad="114300" dist="104775" dir="5400000" algn="bl" rotWithShape="0">
              <a:srgbClr val="000000">
                <a:alpha val="50000"/>
              </a:srgbClr>
            </a:outerShdw>
          </a:effectLst>
        </p:spPr>
      </p:pic>
      <p:pic>
        <p:nvPicPr>
          <p:cNvPr id="641" name="Google Shape;641;p81"/>
          <p:cNvPicPr preferRelativeResize="0"/>
          <p:nvPr/>
        </p:nvPicPr>
        <p:blipFill>
          <a:blip r:embed="rId7">
            <a:alphaModFix/>
          </a:blip>
          <a:stretch>
            <a:fillRect/>
          </a:stretch>
        </p:blipFill>
        <p:spPr>
          <a:xfrm>
            <a:off x="6084553" y="2571750"/>
            <a:ext cx="2450200" cy="26772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82" descr="Iridescent abstract design."/>
          <p:cNvPicPr preferRelativeResize="0">
            <a:picLocks noGrp="1"/>
          </p:cNvPicPr>
          <p:nvPr>
            <p:ph type="pic" idx="2"/>
          </p:nvPr>
        </p:nvPicPr>
        <p:blipFill rotWithShape="1">
          <a:blip r:embed="rId3">
            <a:alphaModFix/>
          </a:blip>
          <a:srcRect t="12524" b="12524"/>
          <a:stretch/>
        </p:blipFill>
        <p:spPr>
          <a:xfrm>
            <a:off x="0" y="0"/>
            <a:ext cx="9144003" cy="5143500"/>
          </a:xfrm>
          <a:prstGeom prst="rect">
            <a:avLst/>
          </a:prstGeom>
        </p:spPr>
      </p:pic>
      <p:sp>
        <p:nvSpPr>
          <p:cNvPr id="647" name="Google Shape;647;p82"/>
          <p:cNvSpPr txBox="1">
            <a:spLocks noGrp="1"/>
          </p:cNvSpPr>
          <p:nvPr>
            <p:ph type="title"/>
          </p:nvPr>
        </p:nvSpPr>
        <p:spPr>
          <a:xfrm>
            <a:off x="228600" y="4196450"/>
            <a:ext cx="7985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b="1">
                <a:latin typeface="Merriweather"/>
                <a:ea typeface="Merriweather"/>
                <a:cs typeface="Merriweather"/>
                <a:sym typeface="Merriweather"/>
              </a:rPr>
              <a:t>Recommendations</a:t>
            </a:r>
            <a:endParaRPr sz="3480" b="1">
              <a:latin typeface="Merriweather"/>
              <a:ea typeface="Merriweather"/>
              <a:cs typeface="Merriweather"/>
              <a:sym typeface="Merriweather"/>
            </a:endParaRPr>
          </a:p>
        </p:txBody>
      </p:sp>
      <p:pic>
        <p:nvPicPr>
          <p:cNvPr id="648" name="Google Shape;648;p82"/>
          <p:cNvPicPr preferRelativeResize="0"/>
          <p:nvPr/>
        </p:nvPicPr>
        <p:blipFill>
          <a:blip r:embed="rId4">
            <a:alphaModFix/>
          </a:blip>
          <a:stretch>
            <a:fillRect/>
          </a:stretch>
        </p:blipFill>
        <p:spPr>
          <a:xfrm>
            <a:off x="388625" y="219850"/>
            <a:ext cx="4867676" cy="3246700"/>
          </a:xfrm>
          <a:prstGeom prst="rect">
            <a:avLst/>
          </a:prstGeom>
          <a:noFill/>
          <a:ln>
            <a:noFill/>
          </a:ln>
          <a:effectLst>
            <a:outerShdw blurRad="114300" dist="104775" dir="5400000" algn="bl" rotWithShape="0">
              <a:srgbClr val="000000">
                <a:alpha val="50000"/>
              </a:srgbClr>
            </a:outerShdw>
          </a:effectLst>
        </p:spPr>
      </p:pic>
      <p:pic>
        <p:nvPicPr>
          <p:cNvPr id="649" name="Google Shape;649;p82"/>
          <p:cNvPicPr preferRelativeResize="0"/>
          <p:nvPr/>
        </p:nvPicPr>
        <p:blipFill>
          <a:blip r:embed="rId5">
            <a:alphaModFix/>
          </a:blip>
          <a:stretch>
            <a:fillRect/>
          </a:stretch>
        </p:blipFill>
        <p:spPr>
          <a:xfrm>
            <a:off x="4741175" y="2453363"/>
            <a:ext cx="2619375" cy="1743075"/>
          </a:xfrm>
          <a:prstGeom prst="rect">
            <a:avLst/>
          </a:prstGeom>
          <a:noFill/>
          <a:ln>
            <a:noFill/>
          </a:ln>
          <a:effectLst>
            <a:outerShdw blurRad="114300" dist="104775" dir="5400000" algn="bl" rotWithShape="0">
              <a:srgbClr val="000000">
                <a:alpha val="50000"/>
              </a:srgbClr>
            </a:outerShdw>
          </a:effectLst>
        </p:spPr>
      </p:pic>
      <p:pic>
        <p:nvPicPr>
          <p:cNvPr id="650" name="Google Shape;650;p82"/>
          <p:cNvPicPr preferRelativeResize="0"/>
          <p:nvPr/>
        </p:nvPicPr>
        <p:blipFill>
          <a:blip r:embed="rId6">
            <a:alphaModFix/>
          </a:blip>
          <a:stretch>
            <a:fillRect/>
          </a:stretch>
        </p:blipFill>
        <p:spPr>
          <a:xfrm>
            <a:off x="5363547" y="83775"/>
            <a:ext cx="3370677" cy="2275225"/>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54"/>
        <p:cNvGrpSpPr/>
        <p:nvPr/>
      </p:nvGrpSpPr>
      <p:grpSpPr>
        <a:xfrm>
          <a:off x="0" y="0"/>
          <a:ext cx="0" cy="0"/>
          <a:chOff x="0" y="0"/>
          <a:chExt cx="0" cy="0"/>
        </a:xfrm>
      </p:grpSpPr>
      <p:pic>
        <p:nvPicPr>
          <p:cNvPr id="655" name="Google Shape;655;p83" descr="Orange, blue, and red abstract ribbon."/>
          <p:cNvPicPr preferRelativeResize="0">
            <a:picLocks noGrp="1"/>
          </p:cNvPicPr>
          <p:nvPr>
            <p:ph type="pic" idx="2"/>
          </p:nvPr>
        </p:nvPicPr>
        <p:blipFill rotWithShape="1">
          <a:blip r:embed="rId3">
            <a:alphaModFix/>
          </a:blip>
          <a:srcRect t="19283" b="19283"/>
          <a:stretch/>
        </p:blipFill>
        <p:spPr>
          <a:xfrm>
            <a:off x="0" y="0"/>
            <a:ext cx="9109202" cy="5143500"/>
          </a:xfrm>
          <a:prstGeom prst="rect">
            <a:avLst/>
          </a:prstGeom>
          <a:noFill/>
          <a:ln>
            <a:noFill/>
          </a:ln>
        </p:spPr>
      </p:pic>
      <p:sp>
        <p:nvSpPr>
          <p:cNvPr id="656" name="Google Shape;656;p83"/>
          <p:cNvSpPr txBox="1">
            <a:spLocks noGrp="1"/>
          </p:cNvSpPr>
          <p:nvPr>
            <p:ph type="title"/>
          </p:nvPr>
        </p:nvSpPr>
        <p:spPr>
          <a:xfrm>
            <a:off x="-21000" y="2846600"/>
            <a:ext cx="9186000" cy="15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1820"/>
              <a:t>Thank You</a:t>
            </a:r>
            <a:endParaRPr sz="11820"/>
          </a:p>
        </p:txBody>
      </p:sp>
      <p:pic>
        <p:nvPicPr>
          <p:cNvPr id="657" name="Google Shape;657;p83"/>
          <p:cNvPicPr preferRelativeResize="0"/>
          <p:nvPr/>
        </p:nvPicPr>
        <p:blipFill>
          <a:blip r:embed="rId4">
            <a:alphaModFix/>
          </a:blip>
          <a:stretch>
            <a:fillRect/>
          </a:stretch>
        </p:blipFill>
        <p:spPr>
          <a:xfrm>
            <a:off x="228600" y="152850"/>
            <a:ext cx="1815901" cy="785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56" descr="Yellow abstract design."/>
          <p:cNvPicPr preferRelativeResize="0">
            <a:picLocks noGrp="1"/>
          </p:cNvPicPr>
          <p:nvPr>
            <p:ph type="pic" idx="2"/>
          </p:nvPr>
        </p:nvPicPr>
        <p:blipFill rotWithShape="1">
          <a:blip r:embed="rId3">
            <a:alphaModFix/>
          </a:blip>
          <a:srcRect l="12702" r="12709"/>
          <a:stretch/>
        </p:blipFill>
        <p:spPr>
          <a:xfrm rot="-5400002">
            <a:off x="1993938" y="-1993936"/>
            <a:ext cx="5153150" cy="9141023"/>
          </a:xfrm>
          <a:prstGeom prst="rect">
            <a:avLst/>
          </a:prstGeom>
        </p:spPr>
      </p:pic>
      <p:sp>
        <p:nvSpPr>
          <p:cNvPr id="419" name="Google Shape;419;p56"/>
          <p:cNvSpPr txBox="1">
            <a:spLocks noGrp="1"/>
          </p:cNvSpPr>
          <p:nvPr>
            <p:ph type="body" idx="9"/>
          </p:nvPr>
        </p:nvSpPr>
        <p:spPr>
          <a:xfrm>
            <a:off x="726025" y="593850"/>
            <a:ext cx="3148800" cy="1770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800"/>
              </a:spcAft>
              <a:buClr>
                <a:schemeClr val="dk1"/>
              </a:buClr>
              <a:buSzPts val="1100"/>
              <a:buNone/>
            </a:pPr>
            <a:r>
              <a:rPr lang="en" sz="1200">
                <a:solidFill>
                  <a:schemeClr val="dk1"/>
                </a:solidFill>
                <a:latin typeface="Arial"/>
                <a:ea typeface="Arial"/>
                <a:cs typeface="Arial"/>
                <a:sym typeface="Arial"/>
              </a:rPr>
              <a:t>Traffic on I-70 through the Rocky Mountains of Colorado plays a critical role in business, tourism, and the overall well-being for Colorado residents. The goal of our analysis was to determine proactive measures to attempt to minimize major disruptions and improve overall highway efficiency.</a:t>
            </a:r>
            <a:endParaRPr sz="1200">
              <a:solidFill>
                <a:schemeClr val="dk1"/>
              </a:solidFill>
            </a:endParaRPr>
          </a:p>
        </p:txBody>
      </p:sp>
      <p:sp>
        <p:nvSpPr>
          <p:cNvPr id="420" name="Google Shape;420;p56"/>
          <p:cNvSpPr txBox="1">
            <a:spLocks noGrp="1"/>
          </p:cNvSpPr>
          <p:nvPr>
            <p:ph type="title" idx="8"/>
          </p:nvPr>
        </p:nvSpPr>
        <p:spPr>
          <a:xfrm>
            <a:off x="706375" y="135950"/>
            <a:ext cx="3188100" cy="4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Arial"/>
                <a:ea typeface="Arial"/>
                <a:cs typeface="Arial"/>
                <a:sym typeface="Arial"/>
              </a:rPr>
              <a:t>I-70 Traffic Congestion</a:t>
            </a:r>
            <a:endParaRPr sz="2000" b="1">
              <a:latin typeface="Arial"/>
              <a:ea typeface="Arial"/>
              <a:cs typeface="Arial"/>
              <a:sym typeface="Arial"/>
            </a:endParaRPr>
          </a:p>
        </p:txBody>
      </p:sp>
      <p:sp>
        <p:nvSpPr>
          <p:cNvPr id="421" name="Google Shape;421;p56"/>
          <p:cNvSpPr txBox="1">
            <a:spLocks noGrp="1"/>
          </p:cNvSpPr>
          <p:nvPr>
            <p:ph type="body" idx="1"/>
          </p:nvPr>
        </p:nvSpPr>
        <p:spPr>
          <a:xfrm>
            <a:off x="5423975" y="2900025"/>
            <a:ext cx="3148800" cy="201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800"/>
              </a:spcAft>
              <a:buClr>
                <a:schemeClr val="dk1"/>
              </a:buClr>
              <a:buSzPts val="1100"/>
              <a:buNone/>
            </a:pPr>
            <a:r>
              <a:rPr lang="en" sz="1200">
                <a:solidFill>
                  <a:schemeClr val="dk1"/>
                </a:solidFill>
                <a:latin typeface="Arial"/>
                <a:ea typeface="Arial"/>
                <a:cs typeface="Arial"/>
                <a:sym typeface="Arial"/>
              </a:rPr>
              <a:t>We conducted both historical traffic analysis as well as developed forecasting for the remainder of 2017. This report provides key findings, analytical insights, and multiple data-driven recommendations to enhance traffic management strategies including traditional methods as well as potential powerful AI solutions</a:t>
            </a:r>
            <a:endParaRPr>
              <a:solidFill>
                <a:schemeClr val="dk1"/>
              </a:solidFill>
            </a:endParaRPr>
          </a:p>
        </p:txBody>
      </p:sp>
      <p:pic>
        <p:nvPicPr>
          <p:cNvPr id="422" name="Google Shape;422;p56"/>
          <p:cNvPicPr preferRelativeResize="0"/>
          <p:nvPr/>
        </p:nvPicPr>
        <p:blipFill>
          <a:blip r:embed="rId4">
            <a:alphaModFix/>
          </a:blip>
          <a:stretch>
            <a:fillRect/>
          </a:stretch>
        </p:blipFill>
        <p:spPr>
          <a:xfrm>
            <a:off x="124581" y="2430450"/>
            <a:ext cx="4351724" cy="2486700"/>
          </a:xfrm>
          <a:prstGeom prst="rect">
            <a:avLst/>
          </a:prstGeom>
          <a:noFill/>
          <a:ln>
            <a:noFill/>
          </a:ln>
          <a:effectLst>
            <a:outerShdw blurRad="228600" dist="190500" dir="5400000" algn="bl" rotWithShape="0">
              <a:srgbClr val="000000">
                <a:alpha val="50000"/>
              </a:srgbClr>
            </a:outerShdw>
          </a:effectLst>
        </p:spPr>
      </p:pic>
      <p:pic>
        <p:nvPicPr>
          <p:cNvPr id="423" name="Google Shape;423;p56"/>
          <p:cNvPicPr preferRelativeResize="0"/>
          <p:nvPr/>
        </p:nvPicPr>
        <p:blipFill>
          <a:blip r:embed="rId5">
            <a:alphaModFix/>
          </a:blip>
          <a:stretch>
            <a:fillRect/>
          </a:stretch>
        </p:blipFill>
        <p:spPr>
          <a:xfrm>
            <a:off x="4833143" y="150238"/>
            <a:ext cx="3144960" cy="2352000"/>
          </a:xfrm>
          <a:prstGeom prst="rect">
            <a:avLst/>
          </a:prstGeom>
          <a:noFill/>
          <a:ln>
            <a:noFill/>
          </a:ln>
          <a:effectLst>
            <a:outerShdw blurRad="314325" dist="15240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7"/>
          <p:cNvSpPr txBox="1">
            <a:spLocks noGrp="1"/>
          </p:cNvSpPr>
          <p:nvPr>
            <p:ph type="title" idx="5"/>
          </p:nvPr>
        </p:nvSpPr>
        <p:spPr>
          <a:xfrm>
            <a:off x="8583300" y="4329650"/>
            <a:ext cx="567600" cy="66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None/>
            </a:pPr>
            <a:r>
              <a:rPr lang="en"/>
              <a:t>#</a:t>
            </a:r>
            <a:endParaRPr/>
          </a:p>
        </p:txBody>
      </p:sp>
      <p:pic>
        <p:nvPicPr>
          <p:cNvPr id="429" name="Google Shape;429;p57"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sp>
        <p:nvSpPr>
          <p:cNvPr id="430" name="Google Shape;430;p57"/>
          <p:cNvSpPr txBox="1">
            <a:spLocks noGrp="1"/>
          </p:cNvSpPr>
          <p:nvPr>
            <p:ph type="title" idx="6"/>
          </p:nvPr>
        </p:nvSpPr>
        <p:spPr>
          <a:xfrm>
            <a:off x="1248900" y="219850"/>
            <a:ext cx="6277500" cy="10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b="1">
                <a:latin typeface="Arial"/>
                <a:ea typeface="Arial"/>
                <a:cs typeface="Arial"/>
                <a:sym typeface="Arial"/>
              </a:rPr>
              <a:t>Research Process</a:t>
            </a:r>
            <a:endParaRPr sz="3100" b="1">
              <a:latin typeface="Arial"/>
              <a:ea typeface="Arial"/>
              <a:cs typeface="Arial"/>
              <a:sym typeface="Arial"/>
            </a:endParaRPr>
          </a:p>
        </p:txBody>
      </p:sp>
      <p:sp>
        <p:nvSpPr>
          <p:cNvPr id="431" name="Google Shape;431;p57"/>
          <p:cNvSpPr txBox="1"/>
          <p:nvPr/>
        </p:nvSpPr>
        <p:spPr>
          <a:xfrm>
            <a:off x="334625" y="1043500"/>
            <a:ext cx="4069200" cy="387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400"/>
              </a:spcBef>
              <a:spcAft>
                <a:spcPts val="0"/>
              </a:spcAft>
              <a:buNone/>
            </a:pPr>
            <a:r>
              <a:rPr lang="en" sz="1500" b="1">
                <a:solidFill>
                  <a:schemeClr val="dk1"/>
                </a:solidFill>
              </a:rPr>
              <a:t>Data Preparation &amp; Exploration</a:t>
            </a:r>
            <a:endParaRPr sz="1500" b="1">
              <a:solidFill>
                <a:schemeClr val="dk1"/>
              </a:solidFill>
            </a:endParaRPr>
          </a:p>
          <a:p>
            <a:pPr marL="457200" lvl="0" indent="-311150" algn="l" rtl="0">
              <a:lnSpc>
                <a:spcPct val="150000"/>
              </a:lnSpc>
              <a:spcBef>
                <a:spcPts val="1400"/>
              </a:spcBef>
              <a:spcAft>
                <a:spcPts val="0"/>
              </a:spcAft>
              <a:buClr>
                <a:schemeClr val="dk1"/>
              </a:buClr>
              <a:buSzPts val="1300"/>
              <a:buChar char="●"/>
            </a:pPr>
            <a:r>
              <a:rPr lang="en" sz="1300" b="1">
                <a:solidFill>
                  <a:schemeClr val="dk1"/>
                </a:solidFill>
              </a:rPr>
              <a:t>Review congestion data</a:t>
            </a:r>
            <a:endParaRPr sz="1300" b="1">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b="1">
                <a:solidFill>
                  <a:schemeClr val="dk1"/>
                </a:solidFill>
              </a:rPr>
              <a:t>Locate gas price, temperature, precipitation, and snowfall data</a:t>
            </a:r>
            <a:endParaRPr sz="1300" b="1">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b="1">
                <a:solidFill>
                  <a:schemeClr val="dk1"/>
                </a:solidFill>
              </a:rPr>
              <a:t>Verify all historical data accurate and complete</a:t>
            </a:r>
            <a:endParaRPr sz="1300" b="1">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b="1">
                <a:solidFill>
                  <a:schemeClr val="dk1"/>
                </a:solidFill>
              </a:rPr>
              <a:t>Complete preliminary analysis for general summary statistics including averages, counts, minimum, and maximum values</a:t>
            </a:r>
            <a:endParaRPr sz="1300" b="1">
              <a:solidFill>
                <a:schemeClr val="dk1"/>
              </a:solidFill>
            </a:endParaRPr>
          </a:p>
          <a:p>
            <a:pPr marL="457200" lvl="0" indent="-311150" algn="l" rtl="0">
              <a:lnSpc>
                <a:spcPct val="150000"/>
              </a:lnSpc>
              <a:spcBef>
                <a:spcPts val="0"/>
              </a:spcBef>
              <a:spcAft>
                <a:spcPts val="0"/>
              </a:spcAft>
              <a:buClr>
                <a:schemeClr val="dk1"/>
              </a:buClr>
              <a:buSzPts val="1300"/>
              <a:buChar char="●"/>
            </a:pPr>
            <a:r>
              <a:rPr lang="en" sz="1300" b="1">
                <a:solidFill>
                  <a:schemeClr val="dk1"/>
                </a:solidFill>
              </a:rPr>
              <a:t>Look for potential correlation between traffic congestion and other potentially impacting factors </a:t>
            </a:r>
            <a:endParaRPr b="1">
              <a:solidFill>
                <a:schemeClr val="dk1"/>
              </a:solidFill>
            </a:endParaRPr>
          </a:p>
        </p:txBody>
      </p:sp>
      <p:pic>
        <p:nvPicPr>
          <p:cNvPr id="432" name="Google Shape;432;p57"/>
          <p:cNvPicPr preferRelativeResize="0"/>
          <p:nvPr/>
        </p:nvPicPr>
        <p:blipFill>
          <a:blip r:embed="rId4">
            <a:alphaModFix/>
          </a:blip>
          <a:stretch>
            <a:fillRect/>
          </a:stretch>
        </p:blipFill>
        <p:spPr>
          <a:xfrm>
            <a:off x="6768721" y="729796"/>
            <a:ext cx="1879650" cy="929925"/>
          </a:xfrm>
          <a:prstGeom prst="rect">
            <a:avLst/>
          </a:prstGeom>
          <a:noFill/>
          <a:ln>
            <a:noFill/>
          </a:ln>
          <a:effectLst>
            <a:outerShdw blurRad="457200" dist="200025" dir="5400000" algn="bl" rotWithShape="0">
              <a:srgbClr val="000000">
                <a:alpha val="40000"/>
              </a:srgbClr>
            </a:outerShdw>
          </a:effectLst>
        </p:spPr>
      </p:pic>
      <p:pic>
        <p:nvPicPr>
          <p:cNvPr id="433" name="Google Shape;433;p57"/>
          <p:cNvPicPr preferRelativeResize="0"/>
          <p:nvPr/>
        </p:nvPicPr>
        <p:blipFill>
          <a:blip r:embed="rId5">
            <a:alphaModFix/>
          </a:blip>
          <a:stretch>
            <a:fillRect/>
          </a:stretch>
        </p:blipFill>
        <p:spPr>
          <a:xfrm>
            <a:off x="4854523" y="1984250"/>
            <a:ext cx="3837426" cy="668700"/>
          </a:xfrm>
          <a:prstGeom prst="rect">
            <a:avLst/>
          </a:prstGeom>
          <a:noFill/>
          <a:ln>
            <a:noFill/>
          </a:ln>
          <a:effectLst>
            <a:outerShdw blurRad="385763" dist="171450" dir="5400000" algn="bl" rotWithShape="0">
              <a:srgbClr val="000000">
                <a:alpha val="50000"/>
              </a:srgbClr>
            </a:outerShdw>
          </a:effectLst>
        </p:spPr>
      </p:pic>
      <p:pic>
        <p:nvPicPr>
          <p:cNvPr id="434" name="Google Shape;434;p57"/>
          <p:cNvPicPr preferRelativeResize="0"/>
          <p:nvPr/>
        </p:nvPicPr>
        <p:blipFill>
          <a:blip r:embed="rId6">
            <a:alphaModFix/>
          </a:blip>
          <a:stretch>
            <a:fillRect/>
          </a:stretch>
        </p:blipFill>
        <p:spPr>
          <a:xfrm>
            <a:off x="6605897" y="2977472"/>
            <a:ext cx="1606500" cy="1606500"/>
          </a:xfrm>
          <a:prstGeom prst="rect">
            <a:avLst/>
          </a:prstGeom>
          <a:noFill/>
          <a:ln>
            <a:noFill/>
          </a:ln>
          <a:effectLst>
            <a:outerShdw blurRad="285750" dist="219075"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8" descr="Stacked gold and multi-color blocks."/>
          <p:cNvPicPr preferRelativeResize="0">
            <a:picLocks noGrp="1"/>
          </p:cNvPicPr>
          <p:nvPr>
            <p:ph type="pic" idx="2"/>
          </p:nvPr>
        </p:nvPicPr>
        <p:blipFill rotWithShape="1">
          <a:blip r:embed="rId3">
            <a:alphaModFix amt="70000"/>
          </a:blip>
          <a:srcRect t="5035" b="5044"/>
          <a:stretch/>
        </p:blipFill>
        <p:spPr>
          <a:xfrm>
            <a:off x="0" y="0"/>
            <a:ext cx="8582200" cy="5143501"/>
          </a:xfrm>
          <a:prstGeom prst="rect">
            <a:avLst/>
          </a:prstGeom>
          <a:effectLst>
            <a:outerShdw blurRad="57150" dist="19050" dir="5400000" algn="bl" rotWithShape="0">
              <a:srgbClr val="000000">
                <a:alpha val="0"/>
              </a:srgbClr>
            </a:outerShdw>
          </a:effectLst>
        </p:spPr>
      </p:pic>
      <p:pic>
        <p:nvPicPr>
          <p:cNvPr id="440" name="Google Shape;440;p58"/>
          <p:cNvPicPr preferRelativeResize="0"/>
          <p:nvPr/>
        </p:nvPicPr>
        <p:blipFill>
          <a:blip r:embed="rId4">
            <a:alphaModFix/>
          </a:blip>
          <a:stretch>
            <a:fillRect/>
          </a:stretch>
        </p:blipFill>
        <p:spPr>
          <a:xfrm>
            <a:off x="3266850" y="929097"/>
            <a:ext cx="5142101" cy="3829978"/>
          </a:xfrm>
          <a:prstGeom prst="rect">
            <a:avLst/>
          </a:prstGeom>
          <a:noFill/>
          <a:ln>
            <a:noFill/>
          </a:ln>
          <a:effectLst>
            <a:outerShdw blurRad="228600" dist="219075" dir="5400000" algn="bl" rotWithShape="0">
              <a:srgbClr val="000000">
                <a:alpha val="50000"/>
              </a:srgbClr>
            </a:outerShdw>
          </a:effectLst>
        </p:spPr>
      </p:pic>
      <p:sp>
        <p:nvSpPr>
          <p:cNvPr id="441" name="Google Shape;441;p58"/>
          <p:cNvSpPr txBox="1"/>
          <p:nvPr/>
        </p:nvSpPr>
        <p:spPr>
          <a:xfrm>
            <a:off x="4717350" y="132375"/>
            <a:ext cx="27594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b="1">
                <a:solidFill>
                  <a:schemeClr val="dk1"/>
                </a:solidFill>
              </a:rPr>
              <a:t>Correlation</a:t>
            </a:r>
            <a:endParaRPr sz="3100" b="1">
              <a:solidFill>
                <a:schemeClr val="dk1"/>
              </a:solidFill>
            </a:endParaRPr>
          </a:p>
        </p:txBody>
      </p:sp>
      <p:sp>
        <p:nvSpPr>
          <p:cNvPr id="442" name="Google Shape;442;p58"/>
          <p:cNvSpPr txBox="1"/>
          <p:nvPr/>
        </p:nvSpPr>
        <p:spPr>
          <a:xfrm>
            <a:off x="340425" y="132375"/>
            <a:ext cx="2559300" cy="3350400"/>
          </a:xfrm>
          <a:prstGeom prst="rect">
            <a:avLst/>
          </a:prstGeom>
          <a:solidFill>
            <a:schemeClr val="lt1"/>
          </a:solidFill>
          <a:ln>
            <a:noFill/>
          </a:ln>
          <a:effectLst>
            <a:outerShdw blurRad="285750" dist="238125"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rPr>
              <a:t>Potential Impacting Factors</a:t>
            </a:r>
            <a:endParaRPr sz="1900">
              <a:solidFill>
                <a:schemeClr val="dk1"/>
              </a:solidFill>
            </a:endParaRPr>
          </a:p>
          <a:p>
            <a:pPr marL="0" lvl="0" indent="0" algn="ctr" rtl="0">
              <a:spcBef>
                <a:spcPts val="0"/>
              </a:spcBef>
              <a:spcAft>
                <a:spcPts val="0"/>
              </a:spcAft>
              <a:buNone/>
            </a:pP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a:solidFill>
                  <a:schemeClr val="dk1"/>
                </a:solidFill>
              </a:rPr>
              <a:t>Monthly Maximum Temperature</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a:solidFill>
                  <a:schemeClr val="dk1"/>
                </a:solidFill>
              </a:rPr>
              <a:t>Monthly Minimum Temperature</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a:solidFill>
                  <a:schemeClr val="dk1"/>
                </a:solidFill>
              </a:rPr>
              <a:t>Regular Gas Price Average</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a:solidFill>
                  <a:schemeClr val="dk1"/>
                </a:solidFill>
              </a:rPr>
              <a:t>Monthly Snowfall</a:t>
            </a:r>
            <a:endParaRPr sz="1500">
              <a:solidFill>
                <a:schemeClr val="dk1"/>
              </a:solidFill>
            </a:endParaRPr>
          </a:p>
        </p:txBody>
      </p:sp>
      <p:pic>
        <p:nvPicPr>
          <p:cNvPr id="443" name="Google Shape;443;p58"/>
          <p:cNvPicPr preferRelativeResize="0"/>
          <p:nvPr/>
        </p:nvPicPr>
        <p:blipFill>
          <a:blip r:embed="rId5">
            <a:alphaModFix/>
          </a:blip>
          <a:stretch>
            <a:fillRect/>
          </a:stretch>
        </p:blipFill>
        <p:spPr>
          <a:xfrm>
            <a:off x="175113" y="3742850"/>
            <a:ext cx="2301525" cy="128885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9" descr="Yellow abstract design."/>
          <p:cNvPicPr preferRelativeResize="0">
            <a:picLocks noGrp="1"/>
          </p:cNvPicPr>
          <p:nvPr>
            <p:ph type="pic" idx="2"/>
          </p:nvPr>
        </p:nvPicPr>
        <p:blipFill rotWithShape="1">
          <a:blip r:embed="rId3">
            <a:alphaModFix amt="94000"/>
          </a:blip>
          <a:srcRect l="12702" r="12709"/>
          <a:stretch/>
        </p:blipFill>
        <p:spPr>
          <a:xfrm rot="-5400002">
            <a:off x="1995426" y="-1998761"/>
            <a:ext cx="5153150" cy="9141023"/>
          </a:xfrm>
          <a:prstGeom prst="rect">
            <a:avLst/>
          </a:prstGeom>
        </p:spPr>
      </p:pic>
      <p:sp>
        <p:nvSpPr>
          <p:cNvPr id="449" name="Google Shape;449;p59"/>
          <p:cNvSpPr txBox="1"/>
          <p:nvPr/>
        </p:nvSpPr>
        <p:spPr>
          <a:xfrm>
            <a:off x="2064763" y="111825"/>
            <a:ext cx="5011500" cy="6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b="1">
                <a:solidFill>
                  <a:schemeClr val="dk1"/>
                </a:solidFill>
              </a:rPr>
              <a:t>Data Distribution</a:t>
            </a:r>
            <a:endParaRPr sz="3100" b="1">
              <a:solidFill>
                <a:schemeClr val="dk1"/>
              </a:solidFill>
            </a:endParaRPr>
          </a:p>
        </p:txBody>
      </p:sp>
      <p:pic>
        <p:nvPicPr>
          <p:cNvPr id="450" name="Google Shape;450;p59"/>
          <p:cNvPicPr preferRelativeResize="0"/>
          <p:nvPr/>
        </p:nvPicPr>
        <p:blipFill>
          <a:blip r:embed="rId4">
            <a:alphaModFix/>
          </a:blip>
          <a:stretch>
            <a:fillRect/>
          </a:stretch>
        </p:blipFill>
        <p:spPr>
          <a:xfrm>
            <a:off x="866425" y="818400"/>
            <a:ext cx="3150049" cy="1874802"/>
          </a:xfrm>
          <a:prstGeom prst="rect">
            <a:avLst/>
          </a:prstGeom>
          <a:noFill/>
          <a:ln>
            <a:noFill/>
          </a:ln>
          <a:effectLst>
            <a:outerShdw blurRad="114300" dist="104775" dir="5400000" algn="bl" rotWithShape="0">
              <a:srgbClr val="000000">
                <a:alpha val="50000"/>
              </a:srgbClr>
            </a:outerShdw>
          </a:effectLst>
        </p:spPr>
      </p:pic>
      <p:pic>
        <p:nvPicPr>
          <p:cNvPr id="451" name="Google Shape;451;p59"/>
          <p:cNvPicPr preferRelativeResize="0"/>
          <p:nvPr/>
        </p:nvPicPr>
        <p:blipFill>
          <a:blip r:embed="rId5">
            <a:alphaModFix/>
          </a:blip>
          <a:stretch>
            <a:fillRect/>
          </a:stretch>
        </p:blipFill>
        <p:spPr>
          <a:xfrm>
            <a:off x="4913725" y="818400"/>
            <a:ext cx="3064376" cy="1874800"/>
          </a:xfrm>
          <a:prstGeom prst="rect">
            <a:avLst/>
          </a:prstGeom>
          <a:noFill/>
          <a:ln>
            <a:noFill/>
          </a:ln>
          <a:effectLst>
            <a:outerShdw blurRad="114300" dist="104775" dir="5400000" algn="bl" rotWithShape="0">
              <a:srgbClr val="000000">
                <a:alpha val="50000"/>
              </a:srgbClr>
            </a:outerShdw>
          </a:effectLst>
        </p:spPr>
      </p:pic>
      <p:pic>
        <p:nvPicPr>
          <p:cNvPr id="452" name="Google Shape;452;p59"/>
          <p:cNvPicPr preferRelativeResize="0"/>
          <p:nvPr/>
        </p:nvPicPr>
        <p:blipFill>
          <a:blip r:embed="rId6">
            <a:alphaModFix/>
          </a:blip>
          <a:stretch>
            <a:fillRect/>
          </a:stretch>
        </p:blipFill>
        <p:spPr>
          <a:xfrm>
            <a:off x="866425" y="2870312"/>
            <a:ext cx="3150050" cy="1927218"/>
          </a:xfrm>
          <a:prstGeom prst="rect">
            <a:avLst/>
          </a:prstGeom>
          <a:noFill/>
          <a:ln>
            <a:noFill/>
          </a:ln>
          <a:effectLst>
            <a:outerShdw blurRad="114300" dist="104775" dir="5400000" algn="bl" rotWithShape="0">
              <a:srgbClr val="000000">
                <a:alpha val="50000"/>
              </a:srgbClr>
            </a:outerShdw>
          </a:effectLst>
        </p:spPr>
      </p:pic>
      <p:pic>
        <p:nvPicPr>
          <p:cNvPr id="453" name="Google Shape;453;p59"/>
          <p:cNvPicPr preferRelativeResize="0"/>
          <p:nvPr/>
        </p:nvPicPr>
        <p:blipFill>
          <a:blip r:embed="rId7">
            <a:alphaModFix/>
          </a:blip>
          <a:stretch>
            <a:fillRect/>
          </a:stretch>
        </p:blipFill>
        <p:spPr>
          <a:xfrm>
            <a:off x="4870888" y="2870325"/>
            <a:ext cx="3150050" cy="1927200"/>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0" descr="Overlapping blue bubbles."/>
          <p:cNvPicPr preferRelativeResize="0">
            <a:picLocks noGrp="1"/>
          </p:cNvPicPr>
          <p:nvPr>
            <p:ph type="pic" idx="2"/>
          </p:nvPr>
        </p:nvPicPr>
        <p:blipFill rotWithShape="1">
          <a:blip r:embed="rId3">
            <a:alphaModFix amt="80000"/>
          </a:blip>
          <a:srcRect t="13170" b="13170"/>
          <a:stretch/>
        </p:blipFill>
        <p:spPr>
          <a:xfrm>
            <a:off x="0" y="0"/>
            <a:ext cx="9143997" cy="5143500"/>
          </a:xfrm>
          <a:prstGeom prst="rect">
            <a:avLst/>
          </a:prstGeom>
          <a:effectLst>
            <a:outerShdw blurRad="114300" dist="104775" dir="5400000" algn="bl" rotWithShape="0">
              <a:srgbClr val="000000">
                <a:alpha val="50000"/>
              </a:srgbClr>
            </a:outerShdw>
          </a:effectLst>
        </p:spPr>
      </p:pic>
      <p:sp>
        <p:nvSpPr>
          <p:cNvPr id="459" name="Google Shape;459;p60"/>
          <p:cNvSpPr txBox="1"/>
          <p:nvPr/>
        </p:nvSpPr>
        <p:spPr>
          <a:xfrm>
            <a:off x="2802625" y="0"/>
            <a:ext cx="3712500" cy="55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b="1">
                <a:solidFill>
                  <a:schemeClr val="lt1"/>
                </a:solidFill>
              </a:rPr>
              <a:t>Data Distribution</a:t>
            </a:r>
            <a:endParaRPr sz="3100" b="1">
              <a:solidFill>
                <a:schemeClr val="lt1"/>
              </a:solidFill>
            </a:endParaRPr>
          </a:p>
        </p:txBody>
      </p:sp>
      <p:pic>
        <p:nvPicPr>
          <p:cNvPr id="460" name="Google Shape;460;p60"/>
          <p:cNvPicPr preferRelativeResize="0"/>
          <p:nvPr/>
        </p:nvPicPr>
        <p:blipFill>
          <a:blip r:embed="rId4">
            <a:alphaModFix/>
          </a:blip>
          <a:stretch>
            <a:fillRect/>
          </a:stretch>
        </p:blipFill>
        <p:spPr>
          <a:xfrm>
            <a:off x="228600" y="604850"/>
            <a:ext cx="2756650" cy="2163575"/>
          </a:xfrm>
          <a:prstGeom prst="rect">
            <a:avLst/>
          </a:prstGeom>
          <a:noFill/>
          <a:ln>
            <a:noFill/>
          </a:ln>
          <a:effectLst>
            <a:outerShdw blurRad="114300" dist="104775" dir="5400000" algn="bl" rotWithShape="0">
              <a:srgbClr val="000000">
                <a:alpha val="50000"/>
              </a:srgbClr>
            </a:outerShdw>
          </a:effectLst>
        </p:spPr>
      </p:pic>
      <p:pic>
        <p:nvPicPr>
          <p:cNvPr id="461" name="Google Shape;461;p60"/>
          <p:cNvPicPr preferRelativeResize="0"/>
          <p:nvPr/>
        </p:nvPicPr>
        <p:blipFill>
          <a:blip r:embed="rId5">
            <a:alphaModFix/>
          </a:blip>
          <a:stretch>
            <a:fillRect/>
          </a:stretch>
        </p:blipFill>
        <p:spPr>
          <a:xfrm>
            <a:off x="4846474" y="559188"/>
            <a:ext cx="2671251" cy="2163575"/>
          </a:xfrm>
          <a:prstGeom prst="rect">
            <a:avLst/>
          </a:prstGeom>
          <a:noFill/>
          <a:ln>
            <a:noFill/>
          </a:ln>
          <a:effectLst>
            <a:outerShdw blurRad="114300" dist="104775" dir="5400000" algn="bl" rotWithShape="0">
              <a:srgbClr val="000000">
                <a:alpha val="50000"/>
              </a:srgbClr>
            </a:outerShdw>
          </a:effectLst>
        </p:spPr>
      </p:pic>
      <p:pic>
        <p:nvPicPr>
          <p:cNvPr id="462" name="Google Shape;462;p60"/>
          <p:cNvPicPr preferRelativeResize="0"/>
          <p:nvPr/>
        </p:nvPicPr>
        <p:blipFill>
          <a:blip r:embed="rId6">
            <a:alphaModFix/>
          </a:blip>
          <a:stretch>
            <a:fillRect/>
          </a:stretch>
        </p:blipFill>
        <p:spPr>
          <a:xfrm>
            <a:off x="6295875" y="2814075"/>
            <a:ext cx="2756651" cy="2232750"/>
          </a:xfrm>
          <a:prstGeom prst="rect">
            <a:avLst/>
          </a:prstGeom>
          <a:noFill/>
          <a:ln>
            <a:noFill/>
          </a:ln>
        </p:spPr>
      </p:pic>
      <p:pic>
        <p:nvPicPr>
          <p:cNvPr id="463" name="Google Shape;463;p60"/>
          <p:cNvPicPr preferRelativeResize="0"/>
          <p:nvPr/>
        </p:nvPicPr>
        <p:blipFill>
          <a:blip r:embed="rId7">
            <a:alphaModFix/>
          </a:blip>
          <a:stretch>
            <a:fillRect/>
          </a:stretch>
        </p:blipFill>
        <p:spPr>
          <a:xfrm>
            <a:off x="1508850" y="2848675"/>
            <a:ext cx="2756651" cy="2232718"/>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1" descr="Orange, blue, and red abstract ribbon."/>
          <p:cNvPicPr preferRelativeResize="0">
            <a:picLocks noGrp="1"/>
          </p:cNvPicPr>
          <p:nvPr>
            <p:ph type="pic" idx="2"/>
          </p:nvPr>
        </p:nvPicPr>
        <p:blipFill rotWithShape="1">
          <a:blip r:embed="rId3">
            <a:alphaModFix amt="76000"/>
          </a:blip>
          <a:srcRect t="19283" b="19283"/>
          <a:stretch/>
        </p:blipFill>
        <p:spPr>
          <a:xfrm>
            <a:off x="0" y="0"/>
            <a:ext cx="9109202" cy="5143500"/>
          </a:xfrm>
          <a:prstGeom prst="rect">
            <a:avLst/>
          </a:prstGeom>
        </p:spPr>
      </p:pic>
      <p:sp>
        <p:nvSpPr>
          <p:cNvPr id="469" name="Google Shape;469;p61"/>
          <p:cNvSpPr txBox="1"/>
          <p:nvPr/>
        </p:nvSpPr>
        <p:spPr>
          <a:xfrm>
            <a:off x="1986475" y="134100"/>
            <a:ext cx="53448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b="1">
                <a:solidFill>
                  <a:schemeClr val="dk1"/>
                </a:solidFill>
              </a:rPr>
              <a:t>Feature Relationships</a:t>
            </a:r>
            <a:endParaRPr sz="3100" b="1">
              <a:solidFill>
                <a:schemeClr val="dk1"/>
              </a:solidFill>
            </a:endParaRPr>
          </a:p>
        </p:txBody>
      </p:sp>
      <p:pic>
        <p:nvPicPr>
          <p:cNvPr id="470" name="Google Shape;470;p61"/>
          <p:cNvPicPr preferRelativeResize="0"/>
          <p:nvPr/>
        </p:nvPicPr>
        <p:blipFill>
          <a:blip r:embed="rId4">
            <a:alphaModFix/>
          </a:blip>
          <a:stretch>
            <a:fillRect/>
          </a:stretch>
        </p:blipFill>
        <p:spPr>
          <a:xfrm>
            <a:off x="388625" y="818388"/>
            <a:ext cx="3770000" cy="3704625"/>
          </a:xfrm>
          <a:prstGeom prst="rect">
            <a:avLst/>
          </a:prstGeom>
          <a:noFill/>
          <a:ln>
            <a:noFill/>
          </a:ln>
          <a:effectLst>
            <a:outerShdw blurRad="114300" dist="104775" dir="5400000" algn="bl" rotWithShape="0">
              <a:srgbClr val="000000">
                <a:alpha val="50000"/>
              </a:srgbClr>
            </a:outerShdw>
          </a:effectLst>
        </p:spPr>
      </p:pic>
      <p:pic>
        <p:nvPicPr>
          <p:cNvPr id="471" name="Google Shape;471;p61"/>
          <p:cNvPicPr preferRelativeResize="0"/>
          <p:nvPr/>
        </p:nvPicPr>
        <p:blipFill>
          <a:blip r:embed="rId5">
            <a:alphaModFix/>
          </a:blip>
          <a:stretch>
            <a:fillRect/>
          </a:stretch>
        </p:blipFill>
        <p:spPr>
          <a:xfrm>
            <a:off x="4572000" y="1158717"/>
            <a:ext cx="3853775" cy="3868859"/>
          </a:xfrm>
          <a:prstGeom prst="rect">
            <a:avLst/>
          </a:prstGeom>
          <a:noFill/>
          <a:ln>
            <a:noFill/>
          </a:ln>
          <a:effectLst>
            <a:outerShdw blurRad="114300" dist="104775"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62" descr="Iridescent abstract design."/>
          <p:cNvPicPr preferRelativeResize="0">
            <a:picLocks noGrp="1"/>
          </p:cNvPicPr>
          <p:nvPr>
            <p:ph type="pic" idx="2"/>
          </p:nvPr>
        </p:nvPicPr>
        <p:blipFill rotWithShape="1">
          <a:blip r:embed="rId3">
            <a:alphaModFix amt="84000"/>
          </a:blip>
          <a:srcRect t="12524" b="12524"/>
          <a:stretch/>
        </p:blipFill>
        <p:spPr>
          <a:xfrm>
            <a:off x="0" y="0"/>
            <a:ext cx="9144003" cy="5143500"/>
          </a:xfrm>
          <a:prstGeom prst="rect">
            <a:avLst/>
          </a:prstGeom>
          <a:effectLst>
            <a:outerShdw blurRad="57150" dist="19050" dir="5400000" algn="bl" rotWithShape="0">
              <a:schemeClr val="lt2">
                <a:alpha val="0"/>
              </a:schemeClr>
            </a:outerShdw>
          </a:effectLst>
        </p:spPr>
      </p:pic>
      <p:pic>
        <p:nvPicPr>
          <p:cNvPr id="477" name="Google Shape;477;p62"/>
          <p:cNvPicPr preferRelativeResize="0"/>
          <p:nvPr/>
        </p:nvPicPr>
        <p:blipFill>
          <a:blip r:embed="rId4">
            <a:alphaModFix/>
          </a:blip>
          <a:stretch>
            <a:fillRect/>
          </a:stretch>
        </p:blipFill>
        <p:spPr>
          <a:xfrm>
            <a:off x="466525" y="999475"/>
            <a:ext cx="8210950" cy="3857426"/>
          </a:xfrm>
          <a:prstGeom prst="rect">
            <a:avLst/>
          </a:prstGeom>
          <a:noFill/>
          <a:ln>
            <a:noFill/>
          </a:ln>
          <a:effectLst>
            <a:outerShdw blurRad="114300" dist="104775" dir="5400000" algn="bl" rotWithShape="0">
              <a:srgbClr val="000000">
                <a:alpha val="50000"/>
              </a:srgbClr>
            </a:outerShdw>
          </a:effectLst>
        </p:spPr>
      </p:pic>
      <p:sp>
        <p:nvSpPr>
          <p:cNvPr id="478" name="Google Shape;478;p62"/>
          <p:cNvSpPr txBox="1"/>
          <p:nvPr/>
        </p:nvSpPr>
        <p:spPr>
          <a:xfrm>
            <a:off x="1818775" y="219400"/>
            <a:ext cx="5680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dk1"/>
                </a:solidFill>
              </a:rPr>
              <a:t>Traffic Volume and Gas Prices</a:t>
            </a:r>
            <a:endParaRPr sz="31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1016</Words>
  <Application>Microsoft Macintosh PowerPoint</Application>
  <PresentationFormat>On-screen Show (16:9)</PresentationFormat>
  <Paragraphs>68</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Merriweather Light</vt:lpstr>
      <vt:lpstr>Merriweather</vt:lpstr>
      <vt:lpstr>Lexend</vt:lpstr>
      <vt:lpstr>Lexend Light</vt:lpstr>
      <vt:lpstr>Simple Light</vt:lpstr>
      <vt:lpstr>Portfolio</vt:lpstr>
      <vt:lpstr>Traffic Congestion</vt:lpstr>
      <vt:lpstr>INTRODUCTION</vt:lpstr>
      <vt:lpstr>I-70 Traffic Congestion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vt:lpstr>
      <vt:lpstr>Modeling Predictions</vt:lpstr>
      <vt:lpstr>PowerPoint Presentation</vt:lpstr>
      <vt:lpstr>PowerPoint Presentation</vt:lpstr>
      <vt:lpstr>PowerPoint Presentation</vt:lpstr>
      <vt:lpstr>PowerPoint Presentation</vt:lpstr>
      <vt:lpstr>Recommendations</vt:lpstr>
      <vt:lpstr>Recommendations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Mabey, Helena</cp:lastModifiedBy>
  <cp:revision>1</cp:revision>
  <dcterms:modified xsi:type="dcterms:W3CDTF">2025-03-11T01:17:58Z</dcterms:modified>
</cp:coreProperties>
</file>